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9" r:id="rId2"/>
    <p:sldId id="257" r:id="rId3"/>
    <p:sldId id="267" r:id="rId4"/>
    <p:sldId id="268" r:id="rId5"/>
    <p:sldId id="269" r:id="rId6"/>
    <p:sldId id="273" r:id="rId7"/>
    <p:sldId id="27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83EF5"/>
    <a:srgbClr val="EDEDED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650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1160" y="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EA64A7-0313-45A8-874F-E8EE90060856}" type="datetimeFigureOut">
              <a:rPr lang="ru-RU" smtClean="0"/>
              <a:t>21.08.2026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7E99A-7B4B-4AAA-80AC-9394AACBBF0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8137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5.xml"/><Relationship Id="rId7" Type="http://schemas.openxmlformats.org/officeDocument/2006/relationships/image" Target="../media/image2.emf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Relationship Id="rId9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20.xml"/><Relationship Id="rId7" Type="http://schemas.openxmlformats.org/officeDocument/2006/relationships/image" Target="../media/image2.emf"/><Relationship Id="rId2" Type="http://schemas.openxmlformats.org/officeDocument/2006/relationships/tags" Target="../tags/tag19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23.xml"/><Relationship Id="rId7" Type="http://schemas.openxmlformats.org/officeDocument/2006/relationships/image" Target="../media/image2.emf"/><Relationship Id="rId2" Type="http://schemas.openxmlformats.org/officeDocument/2006/relationships/tags" Target="../tags/tag2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4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26.xml"/><Relationship Id="rId7" Type="http://schemas.openxmlformats.org/officeDocument/2006/relationships/image" Target="../media/image2.emf"/><Relationship Id="rId2" Type="http://schemas.openxmlformats.org/officeDocument/2006/relationships/tags" Target="../tags/tag25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7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9.xml"/><Relationship Id="rId7" Type="http://schemas.openxmlformats.org/officeDocument/2006/relationships/image" Target="../media/image2.emf"/><Relationship Id="rId2" Type="http://schemas.openxmlformats.org/officeDocument/2006/relationships/tags" Target="../tags/tag28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Relationship Id="rId9" Type="http://schemas.microsoft.com/office/2007/relationships/hdphoto" Target="../media/hdphoto1.wdp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.xml"/><Relationship Id="rId7" Type="http://schemas.openxmlformats.org/officeDocument/2006/relationships/image" Target="../media/image2.emf"/><Relationship Id="rId2" Type="http://schemas.openxmlformats.org/officeDocument/2006/relationships/tags" Target="../tags/tag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.xml"/><Relationship Id="rId9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1.xml"/><Relationship Id="rId7" Type="http://schemas.openxmlformats.org/officeDocument/2006/relationships/image" Target="../media/image2.emf"/><Relationship Id="rId2" Type="http://schemas.openxmlformats.org/officeDocument/2006/relationships/tags" Target="../tags/tag10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4.xml"/><Relationship Id="rId7" Type="http://schemas.openxmlformats.org/officeDocument/2006/relationships/image" Target="../media/image2.emf"/><Relationship Id="rId2" Type="http://schemas.openxmlformats.org/officeDocument/2006/relationships/tags" Target="../tags/tag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4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5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7.xml"/><Relationship Id="rId7" Type="http://schemas.openxmlformats.org/officeDocument/2006/relationships/image" Target="../media/image2.emf"/><Relationship Id="rId2" Type="http://schemas.openxmlformats.org/officeDocument/2006/relationships/tags" Target="../tags/tag1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фиолетов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805A56C-CF84-D495-42DD-BFD39133A28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92995681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805A56C-CF84-D495-42DD-BFD39133A2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">
            <a:extLst>
              <a:ext uri="{FF2B5EF4-FFF2-40B4-BE49-F238E27FC236}">
                <a16:creationId xmlns:a16="http://schemas.microsoft.com/office/drawing/2014/main" id="{27A12465-BADF-F0B5-8B5D-955457D9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244" y="2077214"/>
            <a:ext cx="7257604" cy="1701980"/>
          </a:xfrm>
        </p:spPr>
        <p:txBody>
          <a:bodyPr vert="horz" anchor="t"/>
          <a:lstStyle>
            <a:lvl1pPr marL="0" algn="l" defTabSz="91435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5400" b="0" i="0" kern="1200" dirty="0">
                <a:solidFill>
                  <a:schemeClr val="tx2"/>
                </a:solidFill>
                <a:latin typeface="Montserrat SemiBold" panose="00000700000000000000" pitchFamily="2" charset="-52"/>
                <a:ea typeface="+mj-ea"/>
                <a:cs typeface="Yandex Serif Display Regular" pitchFamily="2" charset="0"/>
              </a:defRPr>
            </a:lvl1pPr>
          </a:lstStyle>
          <a:p>
            <a:r>
              <a:rPr lang="ru-RU" dirty="0"/>
              <a:t>БОЛЬШОЙ ЗАГОЛОВОК</a:t>
            </a:r>
          </a:p>
        </p:txBody>
      </p:sp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AF878C2-1FEE-4CC0-F159-88388781CC76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892995681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AF878C2-1FEE-4CC0-F159-88388781CC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1A0519B8-DEC6-2014-1910-16B46E29A5E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92995681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A0519B8-DEC6-2014-1910-16B46E29A5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 descr="Изображение выглядит как Графика, Шрифт, графический дизайн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A7BD2F1-4969-A2DA-F00F-668D1383388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214" y="377648"/>
            <a:ext cx="1572874" cy="484365"/>
          </a:xfrm>
          <a:prstGeom prst="rect">
            <a:avLst/>
          </a:prstGeom>
        </p:spPr>
      </p:pic>
      <p:sp>
        <p:nvSpPr>
          <p:cNvPr id="10" name="Текст 3">
            <a:extLst>
              <a:ext uri="{FF2B5EF4-FFF2-40B4-BE49-F238E27FC236}">
                <a16:creationId xmlns:a16="http://schemas.microsoft.com/office/drawing/2014/main" id="{3DE24F06-00BF-69A3-BC74-58AEE7F718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2244" y="4314408"/>
            <a:ext cx="5207339" cy="492443"/>
          </a:xfrm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tx2"/>
                </a:solidFill>
                <a:latin typeface="+mn-lt"/>
              </a:defRPr>
            </a:lvl2pPr>
            <a:lvl3pPr>
              <a:defRPr>
                <a:solidFill>
                  <a:schemeClr val="tx2"/>
                </a:solidFill>
                <a:latin typeface="+mn-lt"/>
              </a:defRPr>
            </a:lvl3pPr>
            <a:lvl4pPr>
              <a:defRPr>
                <a:solidFill>
                  <a:schemeClr val="tx2"/>
                </a:solidFill>
                <a:latin typeface="+mn-lt"/>
              </a:defRPr>
            </a:lvl4pPr>
            <a:lvl5pPr>
              <a:defRPr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Дата</a:t>
            </a:r>
          </a:p>
        </p:txBody>
      </p:sp>
    </p:spTree>
    <p:extLst>
      <p:ext uri="{BB962C8B-B14F-4D97-AF65-F5344CB8AC3E}">
        <p14:creationId xmlns:p14="http://schemas.microsoft.com/office/powerpoint/2010/main" val="5682331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100 п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805A56C-CF84-D495-42DD-BFD39133A28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0316452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805A56C-CF84-D495-42DD-BFD39133A2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">
            <a:extLst>
              <a:ext uri="{FF2B5EF4-FFF2-40B4-BE49-F238E27FC236}">
                <a16:creationId xmlns:a16="http://schemas.microsoft.com/office/drawing/2014/main" id="{27A12465-BADF-F0B5-8B5D-955457D9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244" y="377631"/>
            <a:ext cx="9690132" cy="384696"/>
          </a:xfrm>
        </p:spPr>
        <p:txBody>
          <a:bodyPr vert="horz"/>
          <a:lstStyle>
            <a:lvl1pPr>
              <a:lnSpc>
                <a:spcPct val="80000"/>
              </a:lnSpc>
              <a:defRPr sz="28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28</a:t>
            </a:r>
            <a:r>
              <a:rPr lang="ru-RU" dirty="0"/>
              <a:t> ПТ</a:t>
            </a:r>
          </a:p>
        </p:txBody>
      </p:sp>
      <p:sp>
        <p:nvSpPr>
          <p:cNvPr id="4" name="Footer">
            <a:extLst>
              <a:ext uri="{FF2B5EF4-FFF2-40B4-BE49-F238E27FC236}">
                <a16:creationId xmlns:a16="http://schemas.microsoft.com/office/drawing/2014/main" id="{E364D7AA-9DC3-897F-4E01-A574D63A7A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244" y="6352981"/>
            <a:ext cx="10747156" cy="136719"/>
          </a:xfrm>
        </p:spPr>
        <p:txBody>
          <a:bodyPr anchor="b"/>
          <a:lstStyle>
            <a:lvl1pPr>
              <a:lnSpc>
                <a:spcPct val="110000"/>
              </a:lnSpc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Примечание</a:t>
            </a:r>
          </a:p>
        </p:txBody>
      </p:sp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C6E5AFF7-636A-3156-6005-4DBD7DB1D32B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919178726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6E5AFF7-636A-3156-6005-4DBD7DB1D3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07DA4E75-2782-4ABF-A6F9-88F27B6B46D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667903284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7DA4E75-2782-4ABF-A6F9-88F27B6B46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 descr="Изображение выглядит как Графика, Шрифт, графический дизайн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50D005F-4D5B-6709-A3E3-103E5B47839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17" y="377649"/>
            <a:ext cx="1052070" cy="32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185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100 пт +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805A56C-CF84-D495-42DD-BFD39133A28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14560227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805A56C-CF84-D495-42DD-BFD39133A2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">
            <a:extLst>
              <a:ext uri="{FF2B5EF4-FFF2-40B4-BE49-F238E27FC236}">
                <a16:creationId xmlns:a16="http://schemas.microsoft.com/office/drawing/2014/main" id="{E364D7AA-9DC3-897F-4E01-A574D63A7A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369" y="6352981"/>
            <a:ext cx="10747156" cy="136719"/>
          </a:xfrm>
        </p:spPr>
        <p:txBody>
          <a:bodyPr anchor="b"/>
          <a:lstStyle>
            <a:lvl1pPr>
              <a:lnSpc>
                <a:spcPct val="110000"/>
              </a:lnSpc>
              <a:spcAft>
                <a:spcPts val="0"/>
              </a:spcAft>
              <a:defRPr sz="1000"/>
            </a:lvl1pPr>
          </a:lstStyle>
          <a:p>
            <a:pPr lvl="0"/>
            <a:r>
              <a:rPr lang="ru-RU" dirty="0"/>
              <a:t>Примечание</a:t>
            </a:r>
          </a:p>
        </p:txBody>
      </p:sp>
      <p:sp>
        <p:nvSpPr>
          <p:cNvPr id="2" name="Текст 5">
            <a:extLst>
              <a:ext uri="{FF2B5EF4-FFF2-40B4-BE49-F238E27FC236}">
                <a16:creationId xmlns:a16="http://schemas.microsoft.com/office/drawing/2014/main" id="{589D1832-D12F-ABF0-4769-937F249E6A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2244" y="965692"/>
            <a:ext cx="10747281" cy="279564"/>
          </a:xfrm>
        </p:spPr>
        <p:txBody>
          <a:bodyPr>
            <a:spAutoFit/>
          </a:bodyPr>
          <a:lstStyle>
            <a:lvl1pPr>
              <a:lnSpc>
                <a:spcPct val="110000"/>
              </a:lnSpc>
              <a:spcAft>
                <a:spcPts val="0"/>
              </a:spcAft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B1066C48-39C0-F12F-ADDF-A3684368494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319716725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1066C48-39C0-F12F-ADDF-A368436849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4AD45540-7C92-4920-B6F5-09F081A2C68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34791063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AD45540-7C92-4920-B6F5-09F081A2C6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">
            <a:extLst>
              <a:ext uri="{FF2B5EF4-FFF2-40B4-BE49-F238E27FC236}">
                <a16:creationId xmlns:a16="http://schemas.microsoft.com/office/drawing/2014/main" id="{CDE1AE5A-40FE-EF82-CAB4-F987C701CB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369" y="377631"/>
            <a:ext cx="9712394" cy="384696"/>
          </a:xfrm>
        </p:spPr>
        <p:txBody>
          <a:bodyPr vert="horz"/>
          <a:lstStyle>
            <a:lvl1pPr>
              <a:lnSpc>
                <a:spcPct val="80000"/>
              </a:lnSpc>
              <a:defRPr sz="28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28</a:t>
            </a:r>
            <a:r>
              <a:rPr lang="ru-RU" dirty="0"/>
              <a:t> ПТ</a:t>
            </a:r>
          </a:p>
        </p:txBody>
      </p:sp>
      <p:pic>
        <p:nvPicPr>
          <p:cNvPr id="9" name="Рисунок 8" descr="Изображение выглядит как Графика, Шрифт, графический дизайн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0640369-B952-4E9B-2BF5-0F69E6F2163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17" y="377649"/>
            <a:ext cx="1052070" cy="323984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F4D23AEE-3A05-4F13-C385-3B9D5D362A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2437" y="1854005"/>
            <a:ext cx="11296651" cy="410825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748503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100 пт +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805A56C-CF84-D495-42DD-BFD39133A28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14560227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805A56C-CF84-D495-42DD-BFD39133A2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Текст 5">
            <a:extLst>
              <a:ext uri="{FF2B5EF4-FFF2-40B4-BE49-F238E27FC236}">
                <a16:creationId xmlns:a16="http://schemas.microsoft.com/office/drawing/2014/main" id="{589D1832-D12F-ABF0-4769-937F249E6A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2244" y="965692"/>
            <a:ext cx="10747281" cy="279564"/>
          </a:xfrm>
        </p:spPr>
        <p:txBody>
          <a:bodyPr>
            <a:spAutoFit/>
          </a:bodyPr>
          <a:lstStyle>
            <a:lvl1pPr>
              <a:lnSpc>
                <a:spcPct val="110000"/>
              </a:lnSpc>
              <a:spcAft>
                <a:spcPts val="0"/>
              </a:spcAft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B1066C48-39C0-F12F-ADDF-A3684368494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319716725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1066C48-39C0-F12F-ADDF-A368436849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4AD45540-7C92-4920-B6F5-09F081A2C68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34791063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AD45540-7C92-4920-B6F5-09F081A2C6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">
            <a:extLst>
              <a:ext uri="{FF2B5EF4-FFF2-40B4-BE49-F238E27FC236}">
                <a16:creationId xmlns:a16="http://schemas.microsoft.com/office/drawing/2014/main" id="{CDE1AE5A-40FE-EF82-CAB4-F987C701CB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369" y="377631"/>
            <a:ext cx="9712394" cy="384696"/>
          </a:xfrm>
        </p:spPr>
        <p:txBody>
          <a:bodyPr vert="horz"/>
          <a:lstStyle>
            <a:lvl1pPr>
              <a:lnSpc>
                <a:spcPct val="80000"/>
              </a:lnSpc>
              <a:defRPr sz="28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28</a:t>
            </a:r>
            <a:r>
              <a:rPr lang="ru-RU" dirty="0"/>
              <a:t> ПТ</a:t>
            </a:r>
          </a:p>
        </p:txBody>
      </p:sp>
      <p:pic>
        <p:nvPicPr>
          <p:cNvPr id="9" name="Рисунок 8" descr="Изображение выглядит как Графика, Шрифт, графический дизайн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0640369-B952-4E9B-2BF5-0F69E6F2163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17" y="377649"/>
            <a:ext cx="1052070" cy="32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9201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">
            <a:extLst>
              <a:ext uri="{FF2B5EF4-FFF2-40B4-BE49-F238E27FC236}">
                <a16:creationId xmlns:a16="http://schemas.microsoft.com/office/drawing/2014/main" id="{5C0F705A-8CD0-B2F4-B64A-D24F5968FD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244" y="6352981"/>
            <a:ext cx="10747156" cy="136719"/>
          </a:xfrm>
        </p:spPr>
        <p:txBody>
          <a:bodyPr anchor="b"/>
          <a:lstStyle>
            <a:lvl1pPr>
              <a:lnSpc>
                <a:spcPct val="110000"/>
              </a:lnSpc>
              <a:spcAft>
                <a:spcPts val="0"/>
              </a:spcAft>
              <a:defRPr sz="1000"/>
            </a:lvl1pPr>
          </a:lstStyle>
          <a:p>
            <a:pPr lvl="0"/>
            <a:r>
              <a:rPr lang="ru-RU" dirty="0"/>
              <a:t>Примечание</a:t>
            </a:r>
          </a:p>
        </p:txBody>
      </p:sp>
      <p:pic>
        <p:nvPicPr>
          <p:cNvPr id="4" name="Рисунок 3" descr="Изображение выглядит как Графика, Шрифт, графический дизайн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B83E768-E69F-4D61-264E-048D3E7DD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17" y="377649"/>
            <a:ext cx="1052070" cy="32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4337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Шрифт, графический дизайн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AD94F24-E478-C662-76AA-294EA41FB2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17" y="377649"/>
            <a:ext cx="1052070" cy="32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523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фиолетов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805A56C-CF84-D495-42DD-BFD39133A28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92995681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805A56C-CF84-D495-42DD-BFD39133A2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">
            <a:extLst>
              <a:ext uri="{FF2B5EF4-FFF2-40B4-BE49-F238E27FC236}">
                <a16:creationId xmlns:a16="http://schemas.microsoft.com/office/drawing/2014/main" id="{27A12465-BADF-F0B5-8B5D-955457D9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7198" y="3003236"/>
            <a:ext cx="7257604" cy="870983"/>
          </a:xfrm>
        </p:spPr>
        <p:txBody>
          <a:bodyPr vert="horz" anchor="t"/>
          <a:lstStyle>
            <a:lvl1pPr marL="0" algn="ctr" defTabSz="91435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5400" b="0" i="0" kern="1200" dirty="0">
                <a:solidFill>
                  <a:schemeClr val="tx2"/>
                </a:solidFill>
                <a:latin typeface="+mj-lt"/>
                <a:ea typeface="+mj-ea"/>
                <a:cs typeface="Yandex Serif Display Regular" pitchFamily="2" charset="0"/>
              </a:defRPr>
            </a:lvl1pPr>
          </a:lstStyle>
          <a:p>
            <a:r>
              <a:rPr lang="en-US" dirty="0"/>
              <a:t>THANK YOU </a:t>
            </a:r>
            <a:endParaRPr lang="ru-RU" dirty="0"/>
          </a:p>
        </p:txBody>
      </p:sp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AF878C2-1FEE-4CC0-F159-88388781CC76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892995681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AF878C2-1FEE-4CC0-F159-88388781CC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1A0519B8-DEC6-2014-1910-16B46E29A5E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92995681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A0519B8-DEC6-2014-1910-16B46E29A5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 descr="Изображение выглядит как Графика, Шрифт, графический дизайн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1B1B95E-52B4-05B8-5A3F-8460ECD4C14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214" y="377648"/>
            <a:ext cx="1572874" cy="48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985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AEF20A-6CDA-455E-9ED6-BA18716A5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2CE8ECF-12FE-465D-82F5-6D72C15DD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1D28BF-5BE5-41FC-8A6C-081DDCF42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8D4D-A1A3-4D47-90B8-397D02C337A0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C029C8-3304-4258-82CE-C15DD633D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769D94-E492-41FE-BCFD-834DD4DD4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6D39-A3D2-4CBF-A400-CF4854BA2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99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920990-92B4-4E07-9A57-7A3BB1228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BD00F5-64CE-4523-B35F-080AAF48A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2D8D81-1D11-44D4-A1A5-154E80AD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8D4D-A1A3-4D47-90B8-397D02C337A0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F078C6-AC23-4932-AA14-870A9CD31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2DF7D2-8D01-4E1E-B15B-BFBE4AAA7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B6D39-A3D2-4CBF-A400-CF4854BA2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141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фиолетов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805A56C-CF84-D495-42DD-BFD39133A28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92995681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805A56C-CF84-D495-42DD-BFD39133A2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">
            <a:extLst>
              <a:ext uri="{FF2B5EF4-FFF2-40B4-BE49-F238E27FC236}">
                <a16:creationId xmlns:a16="http://schemas.microsoft.com/office/drawing/2014/main" id="{27A12465-BADF-F0B5-8B5D-955457D9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244" y="1736748"/>
            <a:ext cx="7257604" cy="1701980"/>
          </a:xfrm>
        </p:spPr>
        <p:txBody>
          <a:bodyPr vert="horz" anchor="t"/>
          <a:lstStyle>
            <a:lvl1pPr marL="0" algn="l" defTabSz="91435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5400" b="0" i="0" kern="1200" dirty="0">
                <a:solidFill>
                  <a:schemeClr val="tx2"/>
                </a:solidFill>
                <a:latin typeface="Montserrat SemiBold" panose="00000700000000000000" pitchFamily="2" charset="-52"/>
                <a:ea typeface="+mj-ea"/>
                <a:cs typeface="Yandex Serif Display Regular" pitchFamily="2" charset="0"/>
              </a:defRPr>
            </a:lvl1pPr>
          </a:lstStyle>
          <a:p>
            <a:r>
              <a:rPr lang="ru-RU" dirty="0"/>
              <a:t>БОЛЬШОЙ ЗАГОЛОВОК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7ED364-A778-6139-9890-C8ACBDFF5B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2244" y="5968227"/>
            <a:ext cx="5207339" cy="276999"/>
          </a:xfrm>
        </p:spPr>
        <p:txBody>
          <a:bodyPr>
            <a:spAutoFit/>
          </a:bodyPr>
          <a:lstStyle>
            <a:lvl1pPr>
              <a:defRPr sz="1800">
                <a:solidFill>
                  <a:schemeClr val="tx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tx2"/>
                </a:solidFill>
                <a:latin typeface="+mn-lt"/>
              </a:defRPr>
            </a:lvl2pPr>
            <a:lvl3pPr>
              <a:defRPr>
                <a:solidFill>
                  <a:schemeClr val="tx2"/>
                </a:solidFill>
                <a:latin typeface="+mn-lt"/>
              </a:defRPr>
            </a:lvl3pPr>
            <a:lvl4pPr>
              <a:defRPr>
                <a:solidFill>
                  <a:schemeClr val="tx2"/>
                </a:solidFill>
                <a:latin typeface="+mn-lt"/>
              </a:defRPr>
            </a:lvl4pPr>
            <a:lvl5pPr>
              <a:defRPr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Имя Фамилия</a:t>
            </a:r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165E32E1-C59B-93F3-4B0F-F77AB2A1CC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2244" y="6269586"/>
            <a:ext cx="5207339" cy="215444"/>
          </a:xfrm>
        </p:spPr>
        <p:txBody>
          <a:bodyPr>
            <a:spAutoFit/>
          </a:bodyPr>
          <a:lstStyle>
            <a:lvl1pPr>
              <a:defRPr sz="1400">
                <a:solidFill>
                  <a:schemeClr val="accent1">
                    <a:lumMod val="20000"/>
                    <a:lumOff val="80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tx2"/>
                </a:solidFill>
                <a:latin typeface="+mn-lt"/>
              </a:defRPr>
            </a:lvl2pPr>
            <a:lvl3pPr>
              <a:defRPr>
                <a:solidFill>
                  <a:schemeClr val="tx2"/>
                </a:solidFill>
                <a:latin typeface="+mn-lt"/>
              </a:defRPr>
            </a:lvl3pPr>
            <a:lvl4pPr>
              <a:defRPr>
                <a:solidFill>
                  <a:schemeClr val="tx2"/>
                </a:solidFill>
                <a:latin typeface="+mn-lt"/>
              </a:defRPr>
            </a:lvl4pPr>
            <a:lvl5pPr>
              <a:defRPr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Должность в несколько слов или больше</a:t>
            </a:r>
          </a:p>
        </p:txBody>
      </p:sp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AF878C2-1FEE-4CC0-F159-88388781CC76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892995681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AF878C2-1FEE-4CC0-F159-88388781CC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1A0519B8-DEC6-2014-1910-16B46E29A5E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92995681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A0519B8-DEC6-2014-1910-16B46E29A5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 descr="Изображение выглядит как Графика, Шрифт, графический дизайн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A7BD2F1-4969-A2DA-F00F-668D1383388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214" y="377648"/>
            <a:ext cx="1572874" cy="484365"/>
          </a:xfrm>
          <a:prstGeom prst="rect">
            <a:avLst/>
          </a:prstGeom>
        </p:spPr>
      </p:pic>
      <p:sp>
        <p:nvSpPr>
          <p:cNvPr id="10" name="Текст 3">
            <a:extLst>
              <a:ext uri="{FF2B5EF4-FFF2-40B4-BE49-F238E27FC236}">
                <a16:creationId xmlns:a16="http://schemas.microsoft.com/office/drawing/2014/main" id="{3DE24F06-00BF-69A3-BC74-58AEE7F718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2244" y="3973942"/>
            <a:ext cx="5207339" cy="492443"/>
          </a:xfrm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tx2"/>
                </a:solidFill>
                <a:latin typeface="+mn-lt"/>
              </a:defRPr>
            </a:lvl2pPr>
            <a:lvl3pPr>
              <a:defRPr>
                <a:solidFill>
                  <a:schemeClr val="tx2"/>
                </a:solidFill>
                <a:latin typeface="+mn-lt"/>
              </a:defRPr>
            </a:lvl3pPr>
            <a:lvl4pPr>
              <a:defRPr>
                <a:solidFill>
                  <a:schemeClr val="tx2"/>
                </a:solidFill>
                <a:latin typeface="+mn-lt"/>
              </a:defRPr>
            </a:lvl4pPr>
            <a:lvl5pPr>
              <a:defRPr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ru-RU" dirty="0"/>
              <a:t>Дата</a:t>
            </a:r>
          </a:p>
        </p:txBody>
      </p:sp>
    </p:spTree>
    <p:extLst>
      <p:ext uri="{BB962C8B-B14F-4D97-AF65-F5344CB8AC3E}">
        <p14:creationId xmlns:p14="http://schemas.microsoft.com/office/powerpoint/2010/main" val="9101571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Шрифт, графический дизайн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AD94F24-E478-C662-76AA-294EA41FB2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17" y="377649"/>
            <a:ext cx="1052070" cy="32398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F839D9-BF44-2E1A-C162-FE47A129024D}"/>
              </a:ext>
            </a:extLst>
          </p:cNvPr>
          <p:cNvSpPr/>
          <p:nvPr userDrawn="1"/>
        </p:nvSpPr>
        <p:spPr>
          <a:xfrm>
            <a:off x="0" y="0"/>
            <a:ext cx="3575050" cy="6858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91EB736D-BEBE-E92E-0535-B31025B087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641" y="1862382"/>
            <a:ext cx="2874615" cy="470874"/>
          </a:xfrm>
        </p:spPr>
        <p:txBody>
          <a:bodyPr vert="horz"/>
          <a:lstStyle>
            <a:lvl1pPr>
              <a:lnSpc>
                <a:spcPct val="100000"/>
              </a:lnSpc>
              <a:defRPr sz="28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Заголовок </a:t>
            </a:r>
            <a:r>
              <a:rPr lang="en-US" dirty="0"/>
              <a:t>28</a:t>
            </a:r>
            <a:r>
              <a:rPr lang="ru-RU" dirty="0"/>
              <a:t> </a:t>
            </a:r>
            <a:r>
              <a:rPr lang="ru-RU" dirty="0" err="1"/>
              <a:t>пт</a:t>
            </a:r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79A4512F-D2D2-7EF1-5DDE-1C911D1245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2641" y="2610053"/>
            <a:ext cx="2894012" cy="641350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" name="Текст 5">
            <a:extLst>
              <a:ext uri="{FF2B5EF4-FFF2-40B4-BE49-F238E27FC236}">
                <a16:creationId xmlns:a16="http://schemas.microsoft.com/office/drawing/2014/main" id="{BBEA6F8F-3E03-B181-669E-24A7F91FF9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2245" y="374694"/>
            <a:ext cx="2728700" cy="280782"/>
          </a:xfrm>
          <a:prstGeom prst="roundRect">
            <a:avLst/>
          </a:prstGeom>
          <a:solidFill>
            <a:schemeClr val="accent1"/>
          </a:solidFill>
        </p:spPr>
        <p:txBody>
          <a:bodyPr wrap="square" lIns="72000" rIns="72000" bIns="36000">
            <a:spAutoFit/>
          </a:bodyPr>
          <a:lstStyle>
            <a:lvl1pPr>
              <a:lnSpc>
                <a:spcPct val="110000"/>
              </a:lnSpc>
              <a:spcAft>
                <a:spcPts val="0"/>
              </a:spcAft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Наименование департамента</a:t>
            </a:r>
          </a:p>
        </p:txBody>
      </p:sp>
      <p:sp>
        <p:nvSpPr>
          <p:cNvPr id="4" name="Текст 8">
            <a:extLst>
              <a:ext uri="{FF2B5EF4-FFF2-40B4-BE49-F238E27FC236}">
                <a16:creationId xmlns:a16="http://schemas.microsoft.com/office/drawing/2014/main" id="{920D32EE-491B-D59B-2280-20399A9D1A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27691" y="1205824"/>
            <a:ext cx="7721396" cy="5283876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675782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Шрифт, графический дизайн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AD94F24-E478-C662-76AA-294EA41FB2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17" y="377649"/>
            <a:ext cx="1052070" cy="32398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F839D9-BF44-2E1A-C162-FE47A129024D}"/>
              </a:ext>
            </a:extLst>
          </p:cNvPr>
          <p:cNvSpPr/>
          <p:nvPr userDrawn="1"/>
        </p:nvSpPr>
        <p:spPr>
          <a:xfrm>
            <a:off x="0" y="0"/>
            <a:ext cx="3575050" cy="6858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91EB736D-BEBE-E92E-0535-B31025B087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641" y="1862382"/>
            <a:ext cx="2874615" cy="470874"/>
          </a:xfrm>
        </p:spPr>
        <p:txBody>
          <a:bodyPr vert="horz"/>
          <a:lstStyle>
            <a:lvl1pPr>
              <a:lnSpc>
                <a:spcPct val="100000"/>
              </a:lnSpc>
              <a:defRPr sz="28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Заголовок </a:t>
            </a:r>
            <a:r>
              <a:rPr lang="en-US" dirty="0"/>
              <a:t>28</a:t>
            </a:r>
            <a:r>
              <a:rPr lang="ru-RU" dirty="0"/>
              <a:t> </a:t>
            </a:r>
            <a:r>
              <a:rPr lang="ru-RU" dirty="0" err="1"/>
              <a:t>пт</a:t>
            </a:r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79A4512F-D2D2-7EF1-5DDE-1C911D1245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2641" y="2610053"/>
            <a:ext cx="2894012" cy="641350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Текст 5">
            <a:extLst>
              <a:ext uri="{FF2B5EF4-FFF2-40B4-BE49-F238E27FC236}">
                <a16:creationId xmlns:a16="http://schemas.microsoft.com/office/drawing/2014/main" id="{ADD39024-1D84-8AC1-52D0-46B22DD809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2245" y="374694"/>
            <a:ext cx="2894012" cy="217432"/>
          </a:xfrm>
        </p:spPr>
        <p:txBody>
          <a:bodyPr wrap="square">
            <a:spAutoFit/>
          </a:bodyPr>
          <a:lstStyle>
            <a:lvl1pPr>
              <a:lnSpc>
                <a:spcPct val="110000"/>
              </a:lnSpc>
              <a:spcAft>
                <a:spcPts val="0"/>
              </a:spcAft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Наименование департамента</a:t>
            </a:r>
          </a:p>
        </p:txBody>
      </p:sp>
      <p:sp>
        <p:nvSpPr>
          <p:cNvPr id="7" name="Текст 8">
            <a:extLst>
              <a:ext uri="{FF2B5EF4-FFF2-40B4-BE49-F238E27FC236}">
                <a16:creationId xmlns:a16="http://schemas.microsoft.com/office/drawing/2014/main" id="{22EE708E-FBD9-8060-51B0-3A2BD26AC7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27691" y="1205824"/>
            <a:ext cx="7721396" cy="5283876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586667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100 п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805A56C-CF84-D495-42DD-BFD39133A28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0316452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805A56C-CF84-D495-42DD-BFD39133A2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C6E5AFF7-636A-3156-6005-4DBD7DB1D32B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919178726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6E5AFF7-636A-3156-6005-4DBD7DB1D3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07DA4E75-2782-4ABF-A6F9-88F27B6B46D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667903284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7DA4E75-2782-4ABF-A6F9-88F27B6B46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 descr="Изображение выглядит как Графика, Шрифт, графический дизайн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50D005F-4D5B-6709-A3E3-103E5B47839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17" y="377649"/>
            <a:ext cx="1052070" cy="323984"/>
          </a:xfrm>
          <a:prstGeom prst="rect">
            <a:avLst/>
          </a:prstGeom>
        </p:spPr>
      </p:pic>
      <p:sp>
        <p:nvSpPr>
          <p:cNvPr id="4" name="Title">
            <a:extLst>
              <a:ext uri="{FF2B5EF4-FFF2-40B4-BE49-F238E27FC236}">
                <a16:creationId xmlns:a16="http://schemas.microsoft.com/office/drawing/2014/main" id="{7D655B15-37D5-2E8F-534D-39EB31F97A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369" y="1045011"/>
            <a:ext cx="9712394" cy="384696"/>
          </a:xfrm>
        </p:spPr>
        <p:txBody>
          <a:bodyPr vert="horz"/>
          <a:lstStyle>
            <a:lvl1pPr>
              <a:lnSpc>
                <a:spcPct val="80000"/>
              </a:lnSpc>
              <a:defRPr sz="28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28</a:t>
            </a:r>
            <a:r>
              <a:rPr lang="ru-RU" dirty="0"/>
              <a:t> ПТ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55A9AC7E-0877-82C1-9BC9-2B2077DBED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2245" y="374694"/>
            <a:ext cx="2728700" cy="280782"/>
          </a:xfrm>
          <a:prstGeom prst="roundRect">
            <a:avLst/>
          </a:prstGeom>
          <a:solidFill>
            <a:schemeClr val="accent1"/>
          </a:solidFill>
        </p:spPr>
        <p:txBody>
          <a:bodyPr wrap="square" lIns="72000" rIns="72000" bIns="36000">
            <a:spAutoFit/>
          </a:bodyPr>
          <a:lstStyle>
            <a:lvl1pPr>
              <a:lnSpc>
                <a:spcPct val="110000"/>
              </a:lnSpc>
              <a:spcAft>
                <a:spcPts val="0"/>
              </a:spcAft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Наименование департамента</a:t>
            </a:r>
          </a:p>
        </p:txBody>
      </p:sp>
    </p:spTree>
    <p:extLst>
      <p:ext uri="{BB962C8B-B14F-4D97-AF65-F5344CB8AC3E}">
        <p14:creationId xmlns:p14="http://schemas.microsoft.com/office/powerpoint/2010/main" val="13266822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100 пт +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805A56C-CF84-D495-42DD-BFD39133A28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14560227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805A56C-CF84-D495-42DD-BFD39133A2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Текст 5">
            <a:extLst>
              <a:ext uri="{FF2B5EF4-FFF2-40B4-BE49-F238E27FC236}">
                <a16:creationId xmlns:a16="http://schemas.microsoft.com/office/drawing/2014/main" id="{589D1832-D12F-ABF0-4769-937F249E6A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2244" y="1633072"/>
            <a:ext cx="10747281" cy="279564"/>
          </a:xfrm>
        </p:spPr>
        <p:txBody>
          <a:bodyPr>
            <a:spAutoFit/>
          </a:bodyPr>
          <a:lstStyle>
            <a:lvl1pPr>
              <a:lnSpc>
                <a:spcPct val="110000"/>
              </a:lnSpc>
              <a:spcAft>
                <a:spcPts val="0"/>
              </a:spcAft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B1066C48-39C0-F12F-ADDF-A3684368494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319716725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1066C48-39C0-F12F-ADDF-A368436849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4AD45540-7C92-4920-B6F5-09F081A2C68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34791063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AD45540-7C92-4920-B6F5-09F081A2C6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">
            <a:extLst>
              <a:ext uri="{FF2B5EF4-FFF2-40B4-BE49-F238E27FC236}">
                <a16:creationId xmlns:a16="http://schemas.microsoft.com/office/drawing/2014/main" id="{CDE1AE5A-40FE-EF82-CAB4-F987C701CB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369" y="1045011"/>
            <a:ext cx="9712394" cy="384696"/>
          </a:xfrm>
        </p:spPr>
        <p:txBody>
          <a:bodyPr vert="horz"/>
          <a:lstStyle>
            <a:lvl1pPr>
              <a:lnSpc>
                <a:spcPct val="80000"/>
              </a:lnSpc>
              <a:defRPr sz="28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28</a:t>
            </a:r>
            <a:r>
              <a:rPr lang="ru-RU" dirty="0"/>
              <a:t> ПТ</a:t>
            </a:r>
          </a:p>
        </p:txBody>
      </p:sp>
      <p:pic>
        <p:nvPicPr>
          <p:cNvPr id="9" name="Рисунок 8" descr="Изображение выглядит как Графика, Шрифт, графический дизайн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0640369-B952-4E9B-2BF5-0F69E6F2163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17" y="377649"/>
            <a:ext cx="1052070" cy="323984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F4D23AEE-3A05-4F13-C385-3B9D5D362A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2437" y="2521385"/>
            <a:ext cx="11296651" cy="3968315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Текст 5">
            <a:extLst>
              <a:ext uri="{FF2B5EF4-FFF2-40B4-BE49-F238E27FC236}">
                <a16:creationId xmlns:a16="http://schemas.microsoft.com/office/drawing/2014/main" id="{ADA5DE3F-58EA-D9DB-674E-6C40D5E996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2245" y="374694"/>
            <a:ext cx="2728700" cy="280782"/>
          </a:xfrm>
          <a:prstGeom prst="roundRect">
            <a:avLst/>
          </a:prstGeom>
          <a:solidFill>
            <a:schemeClr val="accent1"/>
          </a:solidFill>
        </p:spPr>
        <p:txBody>
          <a:bodyPr wrap="square" lIns="72000" rIns="72000" bIns="36000">
            <a:spAutoFit/>
          </a:bodyPr>
          <a:lstStyle>
            <a:lvl1pPr>
              <a:lnSpc>
                <a:spcPct val="110000"/>
              </a:lnSpc>
              <a:spcAft>
                <a:spcPts val="0"/>
              </a:spcAft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Наименование департамента</a:t>
            </a:r>
          </a:p>
        </p:txBody>
      </p:sp>
    </p:spTree>
    <p:extLst>
      <p:ext uri="{BB962C8B-B14F-4D97-AF65-F5344CB8AC3E}">
        <p14:creationId xmlns:p14="http://schemas.microsoft.com/office/powerpoint/2010/main" val="3713354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100 пт +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805A56C-CF84-D495-42DD-BFD39133A28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14560227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805A56C-CF84-D495-42DD-BFD39133A2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Текст 5">
            <a:extLst>
              <a:ext uri="{FF2B5EF4-FFF2-40B4-BE49-F238E27FC236}">
                <a16:creationId xmlns:a16="http://schemas.microsoft.com/office/drawing/2014/main" id="{589D1832-D12F-ABF0-4769-937F249E6A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2244" y="1633072"/>
            <a:ext cx="10747281" cy="279564"/>
          </a:xfrm>
        </p:spPr>
        <p:txBody>
          <a:bodyPr>
            <a:spAutoFit/>
          </a:bodyPr>
          <a:lstStyle>
            <a:lvl1pPr>
              <a:lnSpc>
                <a:spcPct val="110000"/>
              </a:lnSpc>
              <a:spcAft>
                <a:spcPts val="0"/>
              </a:spcAft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B1066C48-39C0-F12F-ADDF-A3684368494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319716725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1066C48-39C0-F12F-ADDF-A368436849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4AD45540-7C92-4920-B6F5-09F081A2C68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34791063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Слайд think-cell" r:id="rId6" imgW="7772400" imgH="10058400" progId="TCLayout.ActiveDocument.1">
                  <p:embed/>
                </p:oleObj>
              </mc:Choice>
              <mc:Fallback>
                <p:oleObj name="Слайд think-cell" r:id="rId6" imgW="7772400" imgH="10058400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AD45540-7C92-4920-B6F5-09F081A2C6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">
            <a:extLst>
              <a:ext uri="{FF2B5EF4-FFF2-40B4-BE49-F238E27FC236}">
                <a16:creationId xmlns:a16="http://schemas.microsoft.com/office/drawing/2014/main" id="{CDE1AE5A-40FE-EF82-CAB4-F987C701CB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369" y="1045011"/>
            <a:ext cx="9712394" cy="384696"/>
          </a:xfrm>
        </p:spPr>
        <p:txBody>
          <a:bodyPr vert="horz"/>
          <a:lstStyle>
            <a:lvl1pPr>
              <a:lnSpc>
                <a:spcPct val="80000"/>
              </a:lnSpc>
              <a:defRPr sz="28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28</a:t>
            </a:r>
            <a:r>
              <a:rPr lang="ru-RU" dirty="0"/>
              <a:t> ПТ</a:t>
            </a:r>
          </a:p>
        </p:txBody>
      </p:sp>
      <p:pic>
        <p:nvPicPr>
          <p:cNvPr id="9" name="Рисунок 8" descr="Изображение выглядит как Графика, Шрифт, графический дизайн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0640369-B952-4E9B-2BF5-0F69E6F2163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17" y="377649"/>
            <a:ext cx="1052070" cy="323984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F4D23AEE-3A05-4F13-C385-3B9D5D362A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2437" y="2521385"/>
            <a:ext cx="11296651" cy="3968315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Текст 5">
            <a:extLst>
              <a:ext uri="{FF2B5EF4-FFF2-40B4-BE49-F238E27FC236}">
                <a16:creationId xmlns:a16="http://schemas.microsoft.com/office/drawing/2014/main" id="{ADA5DE3F-58EA-D9DB-674E-6C40D5E996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2245" y="374694"/>
            <a:ext cx="3326654" cy="217432"/>
          </a:xfrm>
        </p:spPr>
        <p:txBody>
          <a:bodyPr wrap="square">
            <a:spAutoFit/>
          </a:bodyPr>
          <a:lstStyle>
            <a:lvl1pPr>
              <a:lnSpc>
                <a:spcPct val="110000"/>
              </a:lnSpc>
              <a:spcAft>
                <a:spcPts val="0"/>
              </a:spcAft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Наименование департамента</a:t>
            </a:r>
          </a:p>
        </p:txBody>
      </p:sp>
    </p:spTree>
    <p:extLst>
      <p:ext uri="{BB962C8B-B14F-4D97-AF65-F5344CB8AC3E}">
        <p14:creationId xmlns:p14="http://schemas.microsoft.com/office/powerpoint/2010/main" val="39499212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Шрифт, графический дизайн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AD94F24-E478-C662-76AA-294EA41FB2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17" y="377649"/>
            <a:ext cx="1052070" cy="32398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F839D9-BF44-2E1A-C162-FE47A129024D}"/>
              </a:ext>
            </a:extLst>
          </p:cNvPr>
          <p:cNvSpPr/>
          <p:nvPr userDrawn="1"/>
        </p:nvSpPr>
        <p:spPr>
          <a:xfrm>
            <a:off x="0" y="0"/>
            <a:ext cx="2866372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91EB736D-BEBE-E92E-0535-B31025B087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72" y="2469078"/>
            <a:ext cx="2203407" cy="1332648"/>
          </a:xfrm>
        </p:spPr>
        <p:txBody>
          <a:bodyPr vert="horz"/>
          <a:lstStyle>
            <a:lvl1pPr>
              <a:lnSpc>
                <a:spcPct val="100000"/>
              </a:lnSpc>
              <a:defRPr sz="28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28</a:t>
            </a:r>
            <a:r>
              <a:rPr lang="ru-RU" dirty="0"/>
              <a:t> </a:t>
            </a:r>
            <a:r>
              <a:rPr lang="ru-RU" dirty="0" err="1"/>
              <a:t>пт</a:t>
            </a:r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CA9B30F5-22AD-D925-7322-EF290278F8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67087" y="1205824"/>
            <a:ext cx="8382000" cy="5283876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8818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Шрифт, графический дизайн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AD94F24-E478-C662-76AA-294EA41FB2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17" y="377649"/>
            <a:ext cx="1052070" cy="32398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F839D9-BF44-2E1A-C162-FE47A129024D}"/>
              </a:ext>
            </a:extLst>
          </p:cNvPr>
          <p:cNvSpPr/>
          <p:nvPr userDrawn="1"/>
        </p:nvSpPr>
        <p:spPr>
          <a:xfrm>
            <a:off x="0" y="0"/>
            <a:ext cx="2866372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91EB736D-BEBE-E92E-0535-B31025B087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72" y="2469078"/>
            <a:ext cx="2203407" cy="1332648"/>
          </a:xfrm>
        </p:spPr>
        <p:txBody>
          <a:bodyPr vert="horz"/>
          <a:lstStyle>
            <a:lvl1pPr>
              <a:lnSpc>
                <a:spcPct val="100000"/>
              </a:lnSpc>
              <a:defRPr sz="28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28</a:t>
            </a:r>
            <a:r>
              <a:rPr lang="ru-RU" dirty="0"/>
              <a:t> </a:t>
            </a:r>
            <a:r>
              <a:rPr lang="ru-RU" dirty="0" err="1"/>
              <a:t>пт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9947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3962AF8-F23F-6E34-6419-1D0830D4BE84}"/>
              </a:ext>
            </a:extLst>
          </p:cNvPr>
          <p:cNvGraphicFramePr>
            <a:graphicFrameLocks noChangeAspect="1"/>
          </p:cNvGraphicFramePr>
          <p:nvPr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3633238870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Слайд think-cell" r:id="rId23" imgW="7772400" imgH="10058400" progId="TCLayout.ActiveDocument.1">
                  <p:embed/>
                </p:oleObj>
              </mc:Choice>
              <mc:Fallback>
                <p:oleObj name="Слайд think-cell" r:id="rId23" imgW="7772400" imgH="10058400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3962AF8-F23F-6E34-6419-1D0830D4BE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">
            <a:extLst>
              <a:ext uri="{FF2B5EF4-FFF2-40B4-BE49-F238E27FC236}">
                <a16:creationId xmlns:a16="http://schemas.microsoft.com/office/drawing/2014/main" id="{0A7F038B-6BF3-1D43-81ED-1C7C497FB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44" y="377631"/>
            <a:ext cx="9712519" cy="901761"/>
          </a:xfrm>
          <a:prstGeom prst="rect">
            <a:avLst/>
          </a:prstGeom>
        </p:spPr>
        <p:txBody>
          <a:bodyPr vert="horz" wrap="square" lIns="0" tIns="39600" rIns="0" bIns="0" rtlCol="0" anchor="t" anchorCtr="0">
            <a:spAutoFit/>
          </a:bodyPr>
          <a:lstStyle/>
          <a:p>
            <a:r>
              <a:rPr lang="ru-RU" dirty="0"/>
              <a:t>ОБРАЗЕЦ ЗАГОЛОВКА</a:t>
            </a:r>
            <a:br>
              <a:rPr lang="ru-RU" dirty="0"/>
            </a:br>
            <a:r>
              <a:rPr lang="ru-RU" dirty="0"/>
              <a:t>В ДВЕ СТРОКИ </a:t>
            </a:r>
            <a:r>
              <a:rPr lang="en-US" dirty="0"/>
              <a:t>28</a:t>
            </a:r>
            <a:r>
              <a:rPr lang="ru-RU" dirty="0"/>
              <a:t> РАЗМЕР</a:t>
            </a:r>
          </a:p>
        </p:txBody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B60563EB-314D-3043-8DE6-DE9CECDC23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244" y="1858565"/>
            <a:ext cx="10059055" cy="31408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284F1F2E-8A2E-F316-2441-A8FA6767CE57}"/>
              </a:ext>
            </a:extLst>
          </p:cNvPr>
          <p:cNvGraphicFramePr>
            <a:graphicFrameLocks noChangeAspect="1"/>
          </p:cNvGraphicFramePr>
          <p:nvPr>
            <p:custDataLst>
              <p:tags r:id="rId21"/>
            </p:custDataLst>
            <p:extLst>
              <p:ext uri="{D42A27DB-BD31-4B8C-83A1-F6EECF244321}">
                <p14:modId xmlns:p14="http://schemas.microsoft.com/office/powerpoint/2010/main" val="861183705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Слайд think-cell" r:id="rId23" imgW="7772400" imgH="10058400" progId="TCLayout.ActiveDocument.1">
                  <p:embed/>
                </p:oleObj>
              </mc:Choice>
              <mc:Fallback>
                <p:oleObj name="Слайд think-cell" r:id="rId23" imgW="7772400" imgH="10058400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84F1F2E-8A2E-F316-2441-A8FA6767CE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D9D3F17A-F02E-47C2-95C5-C5069C2A43E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4192307554"/>
              </p:ext>
            </p:extLst>
          </p:nvPr>
        </p:nvGraphicFramePr>
        <p:xfrm>
          <a:off x="794" y="794"/>
          <a:ext cx="614" cy="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Слайд think-cell" r:id="rId23" imgW="7772400" imgH="10058400" progId="TCLayout.ActiveDocument.1">
                  <p:embed/>
                </p:oleObj>
              </mc:Choice>
              <mc:Fallback>
                <p:oleObj name="Слайд think-cell" r:id="rId23" imgW="7772400" imgH="10058400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9D3F17A-F02E-47C2-95C5-C5069C2A43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794" y="794"/>
                        <a:ext cx="614" cy="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7014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83" r:id="rId4"/>
    <p:sldLayoutId id="2147483674" r:id="rId5"/>
    <p:sldLayoutId id="2147483666" r:id="rId6"/>
    <p:sldLayoutId id="2147483682" r:id="rId7"/>
    <p:sldLayoutId id="2147483672" r:id="rId8"/>
    <p:sldLayoutId id="2147483679" r:id="rId9"/>
    <p:sldLayoutId id="2147483665" r:id="rId10"/>
    <p:sldLayoutId id="2147483680" r:id="rId11"/>
    <p:sldLayoutId id="2147483675" r:id="rId12"/>
    <p:sldLayoutId id="2147483671" r:id="rId13"/>
    <p:sldLayoutId id="2147483676" r:id="rId14"/>
    <p:sldLayoutId id="2147483673" r:id="rId15"/>
    <p:sldLayoutId id="2147483684" r:id="rId16"/>
    <p:sldLayoutId id="2147483685" r:id="rId17"/>
  </p:sldLayoutIdLst>
  <p:hf sldNum="0" hdr="0" dt="0"/>
  <p:txStyles>
    <p:titleStyle>
      <a:lvl1pPr algn="l" defTabSz="914355" rtl="0" eaLnBrk="1" latinLnBrk="0" hangingPunct="1">
        <a:lnSpc>
          <a:spcPct val="100000"/>
        </a:lnSpc>
        <a:spcBef>
          <a:spcPct val="0"/>
        </a:spcBef>
        <a:buNone/>
        <a:defRPr sz="2800" b="0" i="0" kern="1200">
          <a:solidFill>
            <a:schemeClr val="bg1"/>
          </a:solidFill>
          <a:latin typeface="Montserrat SemiBold" panose="00000700000000000000" pitchFamily="2" charset="-52"/>
          <a:ea typeface="+mj-ea"/>
          <a:cs typeface="+mj-cs"/>
        </a:defRPr>
      </a:lvl1pPr>
    </p:titleStyle>
    <p:bodyStyle>
      <a:lvl1pPr marL="0" indent="0" algn="l" defTabSz="914355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accent1"/>
        </a:buClr>
        <a:buFont typeface="Arial" panose="020B0604020202020204" pitchFamily="34" charset="0"/>
        <a:buNone/>
        <a:tabLst/>
        <a:defRPr sz="16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1pPr>
      <a:lvl2pPr marL="0" indent="0" algn="l" defTabSz="914355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accent1"/>
        </a:buClr>
        <a:buFont typeface="Arial" panose="020B0604020202020204" pitchFamily="34" charset="0"/>
        <a:buNone/>
        <a:tabLst/>
        <a:defRPr sz="2000" b="0" i="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2pPr>
      <a:lvl3pPr marL="234000" indent="-234000" algn="l" defTabSz="914355" rtl="0" eaLnBrk="1" fontAlgn="ctr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accent1"/>
        </a:buClr>
        <a:buSzPct val="150000"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3pPr>
      <a:lvl4pPr marL="234000" indent="-234000" algn="l" defTabSz="914355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accent1"/>
        </a:buClr>
        <a:buFont typeface="+mj-lt"/>
        <a:buAutoNum type="arabicPeriod"/>
        <a:tabLst/>
        <a:defRPr sz="16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4pPr>
      <a:lvl5pPr marL="0" indent="0" algn="l" defTabSz="914355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accent1"/>
        </a:buClr>
        <a:buFont typeface="Arial" panose="020B0604020202020204" pitchFamily="34" charset="0"/>
        <a:buNone/>
        <a:tabLst/>
        <a:defRPr sz="12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5pPr>
      <a:lvl6pPr marL="2514475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72" pos="279" userDrawn="1">
          <p15:clr>
            <a:srgbClr val="C35EA4"/>
          </p15:clr>
        </p15:guide>
        <p15:guide id="288" pos="7401" userDrawn="1">
          <p15:clr>
            <a:srgbClr val="C35EA4"/>
          </p15:clr>
        </p15:guide>
        <p15:guide id="324" orient="horz" pos="232" userDrawn="1">
          <p15:clr>
            <a:srgbClr val="C6CBD2"/>
          </p15:clr>
        </p15:guide>
        <p15:guide id="340" orient="horz" pos="4088" userDrawn="1">
          <p15:clr>
            <a:srgbClr val="C6CBD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aierproff.ru/freezer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haierproff.ru/lfm_files/shares/freezer/HaierLeader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hyperlink" Target="https://apps.apple.com/ru/app/haierproff/id150489620" TargetMode="External"/><Relationship Id="rId18" Type="http://schemas.openxmlformats.org/officeDocument/2006/relationships/image" Target="../media/image25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1.svg"/><Relationship Id="rId17" Type="http://schemas.openxmlformats.org/officeDocument/2006/relationships/image" Target="../media/image24.png"/><Relationship Id="rId2" Type="http://schemas.openxmlformats.org/officeDocument/2006/relationships/image" Target="../media/image12.png"/><Relationship Id="rId16" Type="http://schemas.openxmlformats.org/officeDocument/2006/relationships/hyperlink" Target="https://www.rustore.ru/catalog/app/com.haierproff?ysclid=mszuwhdpf0604444381" TargetMode="Externa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sv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5" Type="http://schemas.openxmlformats.org/officeDocument/2006/relationships/image" Target="../media/image23.png"/><Relationship Id="rId10" Type="http://schemas.openxmlformats.org/officeDocument/2006/relationships/image" Target="../media/image19.png"/><Relationship Id="rId4" Type="http://schemas.openxmlformats.org/officeDocument/2006/relationships/image" Target="../media/image14.svg"/><Relationship Id="rId9" Type="http://schemas.openxmlformats.org/officeDocument/2006/relationships/hyperlink" Target="https://play.google.com/store/apps/details?id=com.haierproff&amp;pcampaignid=web_share" TargetMode="External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0F45F9-7EA3-40CB-B98C-0FC8811488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4"/>
          <a:stretch/>
        </p:blipFill>
        <p:spPr>
          <a:xfrm>
            <a:off x="-1" y="0"/>
            <a:ext cx="126047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078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414876-D25B-4F10-8938-C28D2461F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103" y="414645"/>
            <a:ext cx="10515600" cy="543665"/>
          </a:xfrm>
        </p:spPr>
        <p:txBody>
          <a:bodyPr lIns="0" tIns="0" rIns="0" bIns="0">
            <a:noAutofit/>
          </a:bodyPr>
          <a:lstStyle/>
          <a:p>
            <a:r>
              <a:rPr lang="ru-RU" sz="2800" dirty="0">
                <a:latin typeface="Montserrat SemiBold" panose="00000700000000000000" pitchFamily="2" charset="-52"/>
              </a:rPr>
              <a:t>Регистрация личного кабинета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B0EA45-0AB6-4D7B-9F59-0B5AE5A07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262" y="2590286"/>
            <a:ext cx="6119731" cy="3156492"/>
          </a:xfrm>
          <a:prstGeom prst="rect">
            <a:avLst/>
          </a:prstGeom>
          <a:ln>
            <a:noFill/>
          </a:ln>
          <a:effectLst>
            <a:outerShdw blurRad="152400" sx="102000" sy="102000" algn="ctr" rotWithShape="0">
              <a:prstClr val="black">
                <a:alpha val="7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77C4EF-907D-4597-BDD3-9346AD71B142}"/>
              </a:ext>
            </a:extLst>
          </p:cNvPr>
          <p:cNvSpPr txBox="1"/>
          <p:nvPr/>
        </p:nvSpPr>
        <p:spPr>
          <a:xfrm>
            <a:off x="449263" y="1826807"/>
            <a:ext cx="33353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dirty="0">
                <a:latin typeface="Montserrat" panose="00000500000000000000" pitchFamily="2" charset="-52"/>
              </a:rPr>
              <a:t>Перейти на сайт</a:t>
            </a:r>
            <a:endParaRPr lang="en-US" dirty="0">
              <a:latin typeface="Montserrat" panose="00000500000000000000" pitchFamily="2" charset="-52"/>
            </a:endParaRPr>
          </a:p>
          <a:p>
            <a:r>
              <a:rPr lang="ru-RU" dirty="0">
                <a:solidFill>
                  <a:schemeClr val="accent1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Главная - </a:t>
            </a:r>
            <a:r>
              <a:rPr lang="en-US" dirty="0">
                <a:solidFill>
                  <a:schemeClr val="accent1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haierproff.ru</a:t>
            </a:r>
            <a:endParaRPr lang="ru-RU" dirty="0">
              <a:solidFill>
                <a:schemeClr val="accent1"/>
              </a:solidFill>
              <a:latin typeface="Montserrat" panose="00000500000000000000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83C440-285B-4E5A-A689-2C60191DF19A}"/>
              </a:ext>
            </a:extLst>
          </p:cNvPr>
          <p:cNvSpPr txBox="1"/>
          <p:nvPr/>
        </p:nvSpPr>
        <p:spPr>
          <a:xfrm>
            <a:off x="4319883" y="1972134"/>
            <a:ext cx="13989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Нажать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5312D0-5C1F-4B60-8EF9-958399953FD5}"/>
              </a:ext>
            </a:extLst>
          </p:cNvPr>
          <p:cNvSpPr txBox="1"/>
          <p:nvPr/>
        </p:nvSpPr>
        <p:spPr>
          <a:xfrm>
            <a:off x="8278919" y="1826807"/>
            <a:ext cx="2795481" cy="11233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Зарегистрироваться 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accent1"/>
                </a:solidFill>
              </a:rPr>
              <a:t>для новых пользователей</a:t>
            </a:r>
            <a:endParaRPr lang="en-US" sz="1400" dirty="0">
              <a:solidFill>
                <a:schemeClr val="accent1"/>
              </a:solidFill>
            </a:endParaRPr>
          </a:p>
          <a:p>
            <a:r>
              <a:rPr lang="ru-RU" dirty="0"/>
              <a:t>или зайти под логином и паролем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590860B-4E9B-4062-9DAE-4522745DB3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8918" y="3148449"/>
            <a:ext cx="2099260" cy="2598330"/>
          </a:xfrm>
          <a:prstGeom prst="rect">
            <a:avLst/>
          </a:prstGeom>
          <a:ln>
            <a:noFill/>
          </a:ln>
          <a:effectLst>
            <a:outerShdw blurRad="152400" sx="102000" sy="102000" algn="ctr" rotWithShape="0">
              <a:prstClr val="black">
                <a:alpha val="7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36EBC06-BFB6-A989-E874-FA62ACC92CC5}"/>
              </a:ext>
            </a:extLst>
          </p:cNvPr>
          <p:cNvSpPr txBox="1"/>
          <p:nvPr/>
        </p:nvSpPr>
        <p:spPr>
          <a:xfrm>
            <a:off x="442913" y="1266085"/>
            <a:ext cx="7126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Montserrat" panose="00000500000000000000" pitchFamily="2" charset="-52"/>
              </a:defRPr>
            </a:lvl1pPr>
          </a:lstStyle>
          <a:p>
            <a:r>
              <a:rPr lang="en-US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01</a:t>
            </a:r>
            <a:r>
              <a:rPr lang="ru-RU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2BADC7CF-D1EA-5F9C-E638-727D5BE82E3D}"/>
              </a:ext>
            </a:extLst>
          </p:cNvPr>
          <p:cNvSpPr/>
          <p:nvPr/>
        </p:nvSpPr>
        <p:spPr>
          <a:xfrm>
            <a:off x="6010274" y="2808597"/>
            <a:ext cx="369095" cy="186308"/>
          </a:xfrm>
          <a:prstGeom prst="roundRect">
            <a:avLst>
              <a:gd name="adj" fmla="val 50000"/>
            </a:avLst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B391EE9F-6EB6-3581-82D6-B697EF4B15D5}"/>
              </a:ext>
            </a:extLst>
          </p:cNvPr>
          <p:cNvSpPr/>
          <p:nvPr/>
        </p:nvSpPr>
        <p:spPr>
          <a:xfrm>
            <a:off x="5366617" y="1846224"/>
            <a:ext cx="1214619" cy="528819"/>
          </a:xfrm>
          <a:prstGeom prst="roundRect">
            <a:avLst>
              <a:gd name="adj" fmla="val 50000"/>
            </a:avLst>
          </a:prstGeom>
          <a:solidFill>
            <a:srgbClr val="483E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000" dirty="0">
                <a:solidFill>
                  <a:schemeClr val="tx2"/>
                </a:solidFill>
                <a:sym typeface="Arial"/>
              </a:rPr>
              <a:t>ВОЙТИ</a:t>
            </a:r>
          </a:p>
        </p:txBody>
      </p:sp>
      <p:sp>
        <p:nvSpPr>
          <p:cNvPr id="16" name="Дуга 15">
            <a:extLst>
              <a:ext uri="{FF2B5EF4-FFF2-40B4-BE49-F238E27FC236}">
                <a16:creationId xmlns:a16="http://schemas.microsoft.com/office/drawing/2014/main" id="{DABBB80D-6FD1-FEB4-0372-9B1F3C088840}"/>
              </a:ext>
            </a:extLst>
          </p:cNvPr>
          <p:cNvSpPr/>
          <p:nvPr/>
        </p:nvSpPr>
        <p:spPr>
          <a:xfrm>
            <a:off x="5953755" y="2096149"/>
            <a:ext cx="1081297" cy="817190"/>
          </a:xfrm>
          <a:prstGeom prst="arc">
            <a:avLst>
              <a:gd name="adj1" fmla="val 17323540"/>
              <a:gd name="adj2" fmla="val 5981686"/>
            </a:avLst>
          </a:prstGeom>
          <a:ln w="19050" cap="rnd">
            <a:solidFill>
              <a:srgbClr val="483EF5"/>
            </a:solidFill>
            <a:round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D84654-35D0-8A37-C074-710B6C2DFA57}"/>
              </a:ext>
            </a:extLst>
          </p:cNvPr>
          <p:cNvSpPr txBox="1"/>
          <p:nvPr/>
        </p:nvSpPr>
        <p:spPr>
          <a:xfrm>
            <a:off x="8278918" y="1266085"/>
            <a:ext cx="7126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Montserrat" panose="00000500000000000000" pitchFamily="2" charset="-52"/>
              </a:defRPr>
            </a:lvl1pPr>
          </a:lstStyle>
          <a:p>
            <a:r>
              <a:rPr lang="en-US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0</a:t>
            </a:r>
            <a:r>
              <a:rPr lang="ru-RU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3963932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FDC42-679A-7315-3F47-B6D6FD9EA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50AAF2-F6FD-3F8D-7270-F21DD41D0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103" y="414645"/>
            <a:ext cx="10515600" cy="543665"/>
          </a:xfrm>
        </p:spPr>
        <p:txBody>
          <a:bodyPr lIns="0" tIns="0" rIns="0" bIns="0">
            <a:noAutofit/>
          </a:bodyPr>
          <a:lstStyle/>
          <a:p>
            <a:r>
              <a:rPr lang="ru-RU" sz="2800" dirty="0">
                <a:latin typeface="Montserrat SemiBold" panose="00000700000000000000" pitchFamily="2" charset="-52"/>
              </a:rPr>
              <a:t>Регистрация личного кабинета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8B1DC3-2F08-A987-05C2-AF43DCB881E8}"/>
              </a:ext>
            </a:extLst>
          </p:cNvPr>
          <p:cNvSpPr txBox="1"/>
          <p:nvPr/>
        </p:nvSpPr>
        <p:spPr>
          <a:xfrm>
            <a:off x="449263" y="1826806"/>
            <a:ext cx="215628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dirty="0">
                <a:latin typeface="Montserrat" panose="00000500000000000000" pitchFamily="2" charset="-52"/>
              </a:rPr>
              <a:t>Ввести данные пользователя </a:t>
            </a:r>
            <a:endParaRPr lang="ru-RU" dirty="0">
              <a:solidFill>
                <a:schemeClr val="accent1"/>
              </a:solidFill>
              <a:latin typeface="Montserrat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653F7A-40B8-CEF7-E388-D83CF6091B7E}"/>
              </a:ext>
            </a:extLst>
          </p:cNvPr>
          <p:cNvSpPr txBox="1"/>
          <p:nvPr/>
        </p:nvSpPr>
        <p:spPr>
          <a:xfrm>
            <a:off x="7036465" y="1826806"/>
            <a:ext cx="4579578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После регистрации вы получите письмо на почту для подтверждения регистрационных данных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F9312B-6FD6-589F-CA38-5E648D0F631D}"/>
              </a:ext>
            </a:extLst>
          </p:cNvPr>
          <p:cNvSpPr txBox="1"/>
          <p:nvPr/>
        </p:nvSpPr>
        <p:spPr>
          <a:xfrm>
            <a:off x="442913" y="1266084"/>
            <a:ext cx="7126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Montserrat" panose="00000500000000000000" pitchFamily="2" charset="-52"/>
              </a:defRPr>
            </a:lvl1pPr>
          </a:lstStyle>
          <a:p>
            <a:r>
              <a:rPr lang="en-US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0</a:t>
            </a:r>
            <a:r>
              <a:rPr lang="ru-RU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3.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2475F0-FFB0-2AB6-EA41-AD52E371CDE2}"/>
              </a:ext>
            </a:extLst>
          </p:cNvPr>
          <p:cNvSpPr txBox="1"/>
          <p:nvPr/>
        </p:nvSpPr>
        <p:spPr>
          <a:xfrm>
            <a:off x="7036463" y="1266084"/>
            <a:ext cx="83507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Montserrat" panose="00000500000000000000" pitchFamily="2" charset="-52"/>
              </a:defRPr>
            </a:lvl1pPr>
          </a:lstStyle>
          <a:p>
            <a:r>
              <a:rPr lang="en-US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0</a:t>
            </a:r>
            <a:r>
              <a:rPr lang="ru-RU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4.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006DA3-90FF-E9D0-07B1-1CB1A984F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263" y="2991848"/>
            <a:ext cx="5646737" cy="2771084"/>
          </a:xfrm>
          <a:prstGeom prst="rect">
            <a:avLst/>
          </a:prstGeom>
          <a:ln>
            <a:noFill/>
          </a:ln>
          <a:effectLst>
            <a:outerShdw blurRad="152400" sx="102000" sy="102000" algn="ctr" rotWithShape="0">
              <a:prstClr val="black">
                <a:alpha val="7000"/>
              </a:prst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2501EDF-A297-AF67-6166-4ED4E145B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6463" y="2992243"/>
            <a:ext cx="3881080" cy="2770689"/>
          </a:xfrm>
          <a:prstGeom prst="rect">
            <a:avLst/>
          </a:prstGeom>
          <a:ln>
            <a:noFill/>
          </a:ln>
          <a:effectLst>
            <a:outerShdw blurRad="152400" sx="102000" sy="102000" algn="ctr" rotWithShape="0">
              <a:prstClr val="black">
                <a:alpha val="7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92777F6-3B65-D6E2-0397-B35555DE0F99}"/>
              </a:ext>
            </a:extLst>
          </p:cNvPr>
          <p:cNvSpPr txBox="1"/>
          <p:nvPr/>
        </p:nvSpPr>
        <p:spPr>
          <a:xfrm>
            <a:off x="449263" y="6227911"/>
            <a:ext cx="744604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Light" panose="00000400000000000000" pitchFamily="2" charset="-52"/>
              </a:rPr>
              <a:t>Ознакомьтесь с условиями акции:  </a:t>
            </a:r>
            <a:r>
              <a:rPr lang="en-US" sz="1400" i="1" dirty="0">
                <a:solidFill>
                  <a:srgbClr val="00B0F0"/>
                </a:solidFill>
                <a:latin typeface="Montserrat Light" panose="00000400000000000000" pitchFamily="2" charset="-52"/>
                <a:hlinkClick r:id="rId4"/>
              </a:rPr>
              <a:t>HaierLeader.pdf</a:t>
            </a:r>
            <a:endParaRPr lang="ru-RU" sz="1400" i="1" dirty="0">
              <a:solidFill>
                <a:srgbClr val="00B0F0"/>
              </a:solidFill>
              <a:latin typeface="Montserrat Light" panose="000004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0639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6CA1E-283B-AC14-7AF8-7A952D479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8B74C9-1E33-3CBA-30D8-DFBCF4D18D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1" b="255"/>
          <a:stretch>
            <a:fillRect/>
          </a:stretch>
        </p:blipFill>
        <p:spPr>
          <a:xfrm>
            <a:off x="449264" y="2536046"/>
            <a:ext cx="7307694" cy="3233414"/>
          </a:xfrm>
          <a:prstGeom prst="rect">
            <a:avLst/>
          </a:prstGeom>
          <a:ln>
            <a:noFill/>
          </a:ln>
          <a:effectLst>
            <a:outerShdw blurRad="152400" sx="102000" sy="102000" algn="ctr" rotWithShape="0">
              <a:prstClr val="black">
                <a:alpha val="7000"/>
              </a:prstClr>
            </a:outerShdw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5E744E-A3E4-E786-0EF5-72DA82D5D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103" y="414645"/>
            <a:ext cx="10515600" cy="543665"/>
          </a:xfrm>
        </p:spPr>
        <p:txBody>
          <a:bodyPr lIns="0" tIns="0" rIns="0" bIns="0">
            <a:noAutofit/>
          </a:bodyPr>
          <a:lstStyle/>
          <a:p>
            <a:r>
              <a:rPr lang="ru-RU" sz="2800" dirty="0">
                <a:latin typeface="Montserrat SemiBold" panose="00000700000000000000" pitchFamily="2" charset="-52"/>
              </a:rPr>
              <a:t>Начисление баллов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8DB7A6-8E8C-8C5B-BF86-83A09CC22364}"/>
              </a:ext>
            </a:extLst>
          </p:cNvPr>
          <p:cNvSpPr txBox="1"/>
          <p:nvPr/>
        </p:nvSpPr>
        <p:spPr>
          <a:xfrm>
            <a:off x="449263" y="1833334"/>
            <a:ext cx="611505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dirty="0">
                <a:latin typeface="Montserrat" panose="00000500000000000000" pitchFamily="2" charset="-52"/>
              </a:rPr>
              <a:t>После авторизации вы попадете на страницу вашего Личного кабинета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DD5A39-139E-A3CC-DCD5-2DB395980195}"/>
              </a:ext>
            </a:extLst>
          </p:cNvPr>
          <p:cNvSpPr txBox="1"/>
          <p:nvPr/>
        </p:nvSpPr>
        <p:spPr>
          <a:xfrm>
            <a:off x="442913" y="1272612"/>
            <a:ext cx="7126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Montserrat" panose="00000500000000000000" pitchFamily="2" charset="-52"/>
              </a:defRPr>
            </a:lvl1pPr>
          </a:lstStyle>
          <a:p>
            <a:r>
              <a:rPr lang="en-US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0</a:t>
            </a:r>
            <a:r>
              <a:rPr lang="ru-RU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5.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C29318-D120-2763-4D1E-5AC5B3F76BA3}"/>
              </a:ext>
            </a:extLst>
          </p:cNvPr>
          <p:cNvSpPr txBox="1"/>
          <p:nvPr/>
        </p:nvSpPr>
        <p:spPr>
          <a:xfrm>
            <a:off x="8772524" y="1833334"/>
            <a:ext cx="297021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dirty="0">
                <a:latin typeface="Montserrat" panose="00000500000000000000" pitchFamily="2" charset="-52"/>
              </a:rPr>
              <a:t>Для регистрации оборудования введите</a:t>
            </a:r>
            <a:br>
              <a:rPr lang="ru-RU" dirty="0">
                <a:latin typeface="Montserrat" panose="00000500000000000000" pitchFamily="2" charset="-52"/>
              </a:rPr>
            </a:br>
            <a:r>
              <a:rPr lang="ru-RU" dirty="0">
                <a:latin typeface="Montserrat" panose="00000500000000000000" pitchFamily="2" charset="-52"/>
              </a:rPr>
              <a:t>серийный номер </a:t>
            </a:r>
            <a:br>
              <a:rPr lang="ru-RU" dirty="0">
                <a:latin typeface="Montserrat" panose="00000500000000000000" pitchFamily="2" charset="-52"/>
              </a:rPr>
            </a:br>
            <a:r>
              <a:rPr lang="ru-RU" dirty="0">
                <a:latin typeface="Montserrat" panose="00000500000000000000" pitchFamily="2" charset="-52"/>
              </a:rPr>
              <a:t>и нажмите кнопку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2B7A02-E999-32F6-53EA-1A075BFC4E4D}"/>
              </a:ext>
            </a:extLst>
          </p:cNvPr>
          <p:cNvSpPr txBox="1"/>
          <p:nvPr/>
        </p:nvSpPr>
        <p:spPr>
          <a:xfrm>
            <a:off x="8766173" y="1272612"/>
            <a:ext cx="7126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Montserrat" panose="00000500000000000000" pitchFamily="2" charset="-52"/>
              </a:defRPr>
            </a:lvl1pPr>
          </a:lstStyle>
          <a:p>
            <a:r>
              <a:rPr lang="en-US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0</a:t>
            </a:r>
            <a:r>
              <a:rPr lang="ru-RU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6.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119915F1-C087-60B2-C058-F46EB712DED0}"/>
              </a:ext>
            </a:extLst>
          </p:cNvPr>
          <p:cNvSpPr/>
          <p:nvPr/>
        </p:nvSpPr>
        <p:spPr>
          <a:xfrm>
            <a:off x="1668780" y="3803500"/>
            <a:ext cx="1120140" cy="29718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ru-RU" sz="3200" dirty="0">
              <a:solidFill>
                <a:schemeClr val="tx1"/>
              </a:solidFill>
              <a:sym typeface="Arial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567D5376-6E82-D4E9-4D38-29AF044410E8}"/>
              </a:ext>
            </a:extLst>
          </p:cNvPr>
          <p:cNvSpPr/>
          <p:nvPr/>
        </p:nvSpPr>
        <p:spPr>
          <a:xfrm>
            <a:off x="8760351" y="3030707"/>
            <a:ext cx="1437007" cy="426720"/>
          </a:xfrm>
          <a:prstGeom prst="roundRect">
            <a:avLst/>
          </a:prstGeom>
          <a:solidFill>
            <a:srgbClr val="483E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solidFill>
                  <a:schemeClr val="tx2"/>
                </a:solidFill>
                <a:sym typeface="Arial"/>
              </a:rPr>
              <a:t>Добавить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04FC526A-612C-D351-5F85-C3DF8A92009C}"/>
              </a:ext>
            </a:extLst>
          </p:cNvPr>
          <p:cNvSpPr/>
          <p:nvPr/>
        </p:nvSpPr>
        <p:spPr>
          <a:xfrm>
            <a:off x="6877049" y="3803500"/>
            <a:ext cx="587375" cy="29718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ru-RU" sz="3200" dirty="0">
              <a:solidFill>
                <a:schemeClr val="tx1"/>
              </a:solidFill>
              <a:sym typeface="Arial"/>
            </a:endParaRPr>
          </a:p>
        </p:txBody>
      </p:sp>
      <p:cxnSp>
        <p:nvCxnSpPr>
          <p:cNvPr id="20" name="Соединитель: уступ 19">
            <a:extLst>
              <a:ext uri="{FF2B5EF4-FFF2-40B4-BE49-F238E27FC236}">
                <a16:creationId xmlns:a16="http://schemas.microsoft.com/office/drawing/2014/main" id="{9B6D6215-7EAF-3693-AC11-3365B5500237}"/>
              </a:ext>
            </a:extLst>
          </p:cNvPr>
          <p:cNvCxnSpPr>
            <a:cxnSpLocks/>
            <a:stCxn id="16" idx="3"/>
            <a:endCxn id="15" idx="2"/>
          </p:cNvCxnSpPr>
          <p:nvPr/>
        </p:nvCxnSpPr>
        <p:spPr>
          <a:xfrm flipV="1">
            <a:off x="7464424" y="3457427"/>
            <a:ext cx="2014431" cy="494663"/>
          </a:xfrm>
          <a:prstGeom prst="bentConnector2">
            <a:avLst/>
          </a:prstGeom>
          <a:ln w="19050" cap="rnd">
            <a:solidFill>
              <a:srgbClr val="483EF5"/>
            </a:solidFill>
            <a:round/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Соединитель: уступ 26">
            <a:extLst>
              <a:ext uri="{FF2B5EF4-FFF2-40B4-BE49-F238E27FC236}">
                <a16:creationId xmlns:a16="http://schemas.microsoft.com/office/drawing/2014/main" id="{F0D240FC-2FD1-BD4B-2F7E-869FEAF3906A}"/>
              </a:ext>
            </a:extLst>
          </p:cNvPr>
          <p:cNvCxnSpPr>
            <a:cxnSpLocks/>
          </p:cNvCxnSpPr>
          <p:nvPr/>
        </p:nvCxnSpPr>
        <p:spPr>
          <a:xfrm flipH="1">
            <a:off x="2228850" y="2532112"/>
            <a:ext cx="8712000" cy="1584000"/>
          </a:xfrm>
          <a:prstGeom prst="bentConnector4">
            <a:avLst>
              <a:gd name="adj1" fmla="val -2403"/>
              <a:gd name="adj2" fmla="val 113342"/>
            </a:avLst>
          </a:prstGeom>
          <a:ln w="19050" cap="rnd">
            <a:solidFill>
              <a:srgbClr val="483EF5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1374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E9972-EC00-B279-2E5E-0249714F8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71386-DA31-C942-3741-7FD3F3161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103" y="414645"/>
            <a:ext cx="10515600" cy="543665"/>
          </a:xfrm>
        </p:spPr>
        <p:txBody>
          <a:bodyPr lIns="0" tIns="0" rIns="0" bIns="0">
            <a:noAutofit/>
          </a:bodyPr>
          <a:lstStyle/>
          <a:p>
            <a:r>
              <a:rPr lang="ru-RU" sz="2800" dirty="0">
                <a:latin typeface="Montserrat SemiBold" panose="00000700000000000000" pitchFamily="2" charset="-52"/>
              </a:rPr>
              <a:t>Личный кабинет / Регистрация продукта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F01B8D-F88F-5476-866F-1E54C13E7690}"/>
              </a:ext>
            </a:extLst>
          </p:cNvPr>
          <p:cNvSpPr txBox="1"/>
          <p:nvPr/>
        </p:nvSpPr>
        <p:spPr>
          <a:xfrm>
            <a:off x="449262" y="1826805"/>
            <a:ext cx="1051559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dirty="0">
                <a:latin typeface="Montserrat" panose="00000500000000000000" pitchFamily="2" charset="-52"/>
              </a:rPr>
              <a:t>После проверки правильности серийного номера, вам будут начислены баллы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748756-502E-D3DF-20F0-01FDEEFA650F}"/>
              </a:ext>
            </a:extLst>
          </p:cNvPr>
          <p:cNvSpPr txBox="1"/>
          <p:nvPr/>
        </p:nvSpPr>
        <p:spPr>
          <a:xfrm>
            <a:off x="442913" y="1266083"/>
            <a:ext cx="7126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Montserrat" panose="00000500000000000000" pitchFamily="2" charset="-52"/>
              </a:defRPr>
            </a:lvl1pPr>
          </a:lstStyle>
          <a:p>
            <a:r>
              <a:rPr lang="en-US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0</a:t>
            </a:r>
            <a:r>
              <a:rPr lang="ru-RU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7.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008691-33A9-B17E-335D-474E1FADC2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272"/>
          <a:stretch>
            <a:fillRect/>
          </a:stretch>
        </p:blipFill>
        <p:spPr>
          <a:xfrm>
            <a:off x="449262" y="2521258"/>
            <a:ext cx="11299826" cy="3968442"/>
          </a:xfrm>
          <a:prstGeom prst="rect">
            <a:avLst/>
          </a:prstGeom>
          <a:ln>
            <a:noFill/>
          </a:ln>
          <a:effectLst>
            <a:outerShdw blurRad="152400" sx="102000" sy="102000" algn="ctr" rotWithShape="0">
              <a:prstClr val="black">
                <a:alpha val="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3379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169CE-4630-260F-662D-DE6A02C56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D51EC5-6C88-52FF-B3C9-32558E620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103" y="414645"/>
            <a:ext cx="10515600" cy="543665"/>
          </a:xfrm>
        </p:spPr>
        <p:txBody>
          <a:bodyPr lIns="0" tIns="0" rIns="0" bIns="0">
            <a:noAutofit/>
          </a:bodyPr>
          <a:lstStyle/>
          <a:p>
            <a:r>
              <a:rPr lang="ru-RU" sz="2800" dirty="0">
                <a:latin typeface="Montserrat SemiBold" panose="00000700000000000000" pitchFamily="2" charset="-52"/>
              </a:rPr>
              <a:t>Приложение </a:t>
            </a:r>
            <a:r>
              <a:rPr lang="en-US" sz="2800" dirty="0">
                <a:latin typeface="Montserrat SemiBold" panose="00000700000000000000" pitchFamily="2" charset="-52"/>
              </a:rPr>
              <a:t>HAIERPROFF</a:t>
            </a:r>
            <a:endParaRPr lang="ru-RU" sz="2800" dirty="0">
              <a:latin typeface="Montserrat SemiBold" panose="00000700000000000000" pitchFamily="2" charset="-5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C7699-9E8C-1924-9837-90B199AF0E4F}"/>
              </a:ext>
            </a:extLst>
          </p:cNvPr>
          <p:cNvSpPr txBox="1"/>
          <p:nvPr/>
        </p:nvSpPr>
        <p:spPr>
          <a:xfrm>
            <a:off x="2073839" y="1448336"/>
            <a:ext cx="546688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dirty="0">
                <a:latin typeface="Montserrat" panose="00000500000000000000" pitchFamily="2" charset="-52"/>
              </a:rPr>
              <a:t>Вы можете сканировать и регистрировать оборудование в приложение Haier </a:t>
            </a:r>
            <a:r>
              <a:rPr lang="ru-RU" sz="1400" dirty="0" err="1">
                <a:latin typeface="Montserrat" panose="00000500000000000000" pitchFamily="2" charset="-52"/>
              </a:rPr>
              <a:t>Proff</a:t>
            </a:r>
            <a:r>
              <a:rPr lang="ru-RU" sz="1400" dirty="0">
                <a:latin typeface="Montserrat" panose="00000500000000000000" pitchFamily="2" charset="-52"/>
              </a:rPr>
              <a:t> для </a:t>
            </a:r>
            <a:r>
              <a:rPr lang="ru-RU" sz="1400" dirty="0" err="1">
                <a:latin typeface="Montserrat" panose="00000500000000000000" pitchFamily="2" charset="-52"/>
              </a:rPr>
              <a:t>Android</a:t>
            </a:r>
            <a:r>
              <a:rPr lang="ru-RU" sz="1400" dirty="0">
                <a:latin typeface="Montserrat" panose="00000500000000000000" pitchFamily="2" charset="-52"/>
              </a:rPr>
              <a:t> и IOS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D66025C-881E-A556-28EF-C88825061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1341438"/>
            <a:ext cx="1265237" cy="1265237"/>
          </a:xfrm>
          <a:prstGeom prst="round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D27A8D8-57BB-83DE-BA82-49402AC0AE9C}"/>
              </a:ext>
            </a:extLst>
          </p:cNvPr>
          <p:cNvSpPr txBox="1"/>
          <p:nvPr/>
        </p:nvSpPr>
        <p:spPr>
          <a:xfrm>
            <a:off x="1565045" y="2920179"/>
            <a:ext cx="101758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algn="ctr">
              <a:defRPr sz="1400"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IOS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776DA6-0F5C-51FA-EEFF-7565C93E2ADD}"/>
              </a:ext>
            </a:extLst>
          </p:cNvPr>
          <p:cNvSpPr txBox="1"/>
          <p:nvPr/>
        </p:nvSpPr>
        <p:spPr>
          <a:xfrm>
            <a:off x="5487294" y="2920179"/>
            <a:ext cx="123938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dirty="0" err="1">
                <a:latin typeface="Montserrat" panose="00000500000000000000" pitchFamily="2" charset="-52"/>
              </a:rPr>
              <a:t>Android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E7691C9B-F242-1F55-5E58-3D0262E51558}"/>
              </a:ext>
            </a:extLst>
          </p:cNvPr>
          <p:cNvSpPr/>
          <p:nvPr/>
        </p:nvSpPr>
        <p:spPr>
          <a:xfrm>
            <a:off x="442913" y="3231023"/>
            <a:ext cx="3261852" cy="3261852"/>
          </a:xfrm>
          <a:prstGeom prst="roundRect">
            <a:avLst>
              <a:gd name="adj" fmla="val 1199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ru-RU" sz="3200" dirty="0">
              <a:solidFill>
                <a:schemeClr val="tx1"/>
              </a:solidFill>
              <a:sym typeface="Arial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06A449F-721A-D9C6-83CC-CA9EBD7867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9239" y="3427349"/>
            <a:ext cx="2869200" cy="2869200"/>
          </a:xfrm>
          <a:prstGeom prst="rect">
            <a:avLst/>
          </a:prstGeom>
        </p:spPr>
      </p:pic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DAAEAC51-4CB5-8AF6-6D98-6B5011DA6AD1}"/>
              </a:ext>
            </a:extLst>
          </p:cNvPr>
          <p:cNvSpPr/>
          <p:nvPr/>
        </p:nvSpPr>
        <p:spPr>
          <a:xfrm>
            <a:off x="4465074" y="3231023"/>
            <a:ext cx="3261852" cy="3261852"/>
          </a:xfrm>
          <a:prstGeom prst="roundRect">
            <a:avLst>
              <a:gd name="adj" fmla="val 1199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endParaRPr lang="ru-RU" sz="3200" dirty="0">
              <a:solidFill>
                <a:schemeClr val="tx1"/>
              </a:solidFill>
              <a:sym typeface="Arial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FBBF6E4-FFB0-A21A-64DA-A0479EB67D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73244" y="3429068"/>
            <a:ext cx="2867481" cy="2867481"/>
          </a:xfrm>
          <a:prstGeom prst="rect">
            <a:avLst/>
          </a:prstGeom>
        </p:spPr>
      </p:pic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C20B57AC-61CA-D8D2-FB71-29B15311BAA0}"/>
              </a:ext>
            </a:extLst>
          </p:cNvPr>
          <p:cNvSpPr/>
          <p:nvPr/>
        </p:nvSpPr>
        <p:spPr>
          <a:xfrm>
            <a:off x="8483600" y="3231023"/>
            <a:ext cx="3261852" cy="3261852"/>
          </a:xfrm>
          <a:prstGeom prst="roundRect">
            <a:avLst>
              <a:gd name="adj" fmla="val 1199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endParaRPr lang="ru-RU" sz="3200" dirty="0">
              <a:solidFill>
                <a:schemeClr val="tx1"/>
              </a:solidFill>
              <a:sym typeface="Arial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20DB03A0-9973-F01D-57C5-6EA1B20357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86996" y="3427349"/>
            <a:ext cx="2869200" cy="286920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FA4237F0-6E96-184F-6F5C-86DD79BF285F}"/>
              </a:ext>
            </a:extLst>
          </p:cNvPr>
          <p:cNvSpPr txBox="1"/>
          <p:nvPr/>
        </p:nvSpPr>
        <p:spPr>
          <a:xfrm>
            <a:off x="9501906" y="2920179"/>
            <a:ext cx="123938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dirty="0" err="1">
                <a:latin typeface="Montserrat" panose="00000500000000000000" pitchFamily="2" charset="-52"/>
              </a:rPr>
              <a:t>Android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A4739E58-9217-468D-82C2-1EABD79CB49E}"/>
              </a:ext>
            </a:extLst>
          </p:cNvPr>
          <p:cNvGrpSpPr/>
          <p:nvPr/>
        </p:nvGrpSpPr>
        <p:grpSpPr>
          <a:xfrm>
            <a:off x="5750910" y="2039079"/>
            <a:ext cx="1630800" cy="422016"/>
            <a:chOff x="5750910" y="2039079"/>
            <a:chExt cx="1630800" cy="422016"/>
          </a:xfrm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3FFCE0DE-C9BD-FCDC-45B9-6A1481AA0118}"/>
                </a:ext>
              </a:extLst>
            </p:cNvPr>
            <p:cNvSpPr/>
            <p:nvPr/>
          </p:nvSpPr>
          <p:spPr>
            <a:xfrm>
              <a:off x="5750910" y="2039079"/>
              <a:ext cx="1630800" cy="422016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l"/>
              <a:endParaRPr lang="ru-RU" sz="3200" dirty="0">
                <a:solidFill>
                  <a:schemeClr val="tx1"/>
                </a:solidFill>
                <a:sym typeface="Arial"/>
              </a:endParaRPr>
            </a:p>
          </p:txBody>
        </p:sp>
        <p:pic>
          <p:nvPicPr>
            <p:cNvPr id="52" name="Рисунок 51">
              <a:hlinkClick r:id="rId9"/>
              <a:extLst>
                <a:ext uri="{FF2B5EF4-FFF2-40B4-BE49-F238E27FC236}">
                  <a16:creationId xmlns:a16="http://schemas.microsoft.com/office/drawing/2014/main" id="{27F39CCA-B01D-2F07-88D3-8D1D2512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" t="6309" r="1523" b="5841"/>
            <a:stretch>
              <a:fillRect/>
            </a:stretch>
          </p:blipFill>
          <p:spPr>
            <a:xfrm>
              <a:off x="5750910" y="2040344"/>
              <a:ext cx="1504760" cy="409963"/>
            </a:xfrm>
            <a:prstGeom prst="roundRect">
              <a:avLst>
                <a:gd name="adj" fmla="val 19378"/>
              </a:avLst>
            </a:prstGeom>
            <a:effectLst/>
          </p:spPr>
        </p:pic>
      </p:grpSp>
      <p:pic>
        <p:nvPicPr>
          <p:cNvPr id="50" name="Рисунок 49" descr="Жест двойного касания контур">
            <a:extLst>
              <a:ext uri="{FF2B5EF4-FFF2-40B4-BE49-F238E27FC236}">
                <a16:creationId xmlns:a16="http://schemas.microsoft.com/office/drawing/2014/main" id="{C751C78C-5E32-92DD-02AA-5B3DBDBDB9E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0990188">
            <a:off x="7234458" y="2210093"/>
            <a:ext cx="317608" cy="317608"/>
          </a:xfrm>
          <a:prstGeom prst="rect">
            <a:avLst/>
          </a:prstGeom>
        </p:spPr>
      </p:pic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6B6D99B4-A936-DEDD-5313-58140ACDBD0F}"/>
              </a:ext>
            </a:extLst>
          </p:cNvPr>
          <p:cNvGrpSpPr/>
          <p:nvPr/>
        </p:nvGrpSpPr>
        <p:grpSpPr>
          <a:xfrm>
            <a:off x="2073838" y="2039079"/>
            <a:ext cx="1630926" cy="422016"/>
            <a:chOff x="2073838" y="2039079"/>
            <a:chExt cx="1630926" cy="422016"/>
          </a:xfrm>
        </p:grpSpPr>
        <p:sp>
          <p:nvSpPr>
            <p:cNvPr id="49" name="Прямоугольник: скругленные углы 48">
              <a:extLst>
                <a:ext uri="{FF2B5EF4-FFF2-40B4-BE49-F238E27FC236}">
                  <a16:creationId xmlns:a16="http://schemas.microsoft.com/office/drawing/2014/main" id="{7A25BC79-9D27-09DE-2E55-6CF8B6C894FB}"/>
                </a:ext>
              </a:extLst>
            </p:cNvPr>
            <p:cNvSpPr/>
            <p:nvPr/>
          </p:nvSpPr>
          <p:spPr>
            <a:xfrm>
              <a:off x="2073838" y="2039079"/>
              <a:ext cx="1630800" cy="422016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l"/>
              <a:endParaRPr lang="ru-RU" sz="3200" dirty="0">
                <a:solidFill>
                  <a:schemeClr val="tx1"/>
                </a:solidFill>
                <a:sym typeface="Arial"/>
              </a:endParaRPr>
            </a:p>
          </p:txBody>
        </p:sp>
        <p:grpSp>
          <p:nvGrpSpPr>
            <p:cNvPr id="48" name="Группа 47">
              <a:extLst>
                <a:ext uri="{FF2B5EF4-FFF2-40B4-BE49-F238E27FC236}">
                  <a16:creationId xmlns:a16="http://schemas.microsoft.com/office/drawing/2014/main" id="{2AB44350-6120-4570-52B8-003927C2D23D}"/>
                </a:ext>
              </a:extLst>
            </p:cNvPr>
            <p:cNvGrpSpPr/>
            <p:nvPr/>
          </p:nvGrpSpPr>
          <p:grpSpPr>
            <a:xfrm>
              <a:off x="2108260" y="2039079"/>
              <a:ext cx="1596504" cy="422016"/>
              <a:chOff x="2108260" y="2039079"/>
              <a:chExt cx="1596504" cy="422016"/>
            </a:xfrm>
          </p:grpSpPr>
          <p:pic>
            <p:nvPicPr>
              <p:cNvPr id="7" name="Рисунок 6">
                <a:hlinkClick r:id="rId13"/>
                <a:extLst>
                  <a:ext uri="{FF2B5EF4-FFF2-40B4-BE49-F238E27FC236}">
                    <a16:creationId xmlns:a16="http://schemas.microsoft.com/office/drawing/2014/main" id="{DBAA6A16-566A-5794-789D-9E61EE4F27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62" t="17929" r="12269" b="17929"/>
              <a:stretch>
                <a:fillRect/>
              </a:stretch>
            </p:blipFill>
            <p:spPr>
              <a:xfrm>
                <a:off x="2514599" y="2039079"/>
                <a:ext cx="1190165" cy="422016"/>
              </a:xfrm>
              <a:prstGeom prst="roundRect">
                <a:avLst/>
              </a:prstGeom>
              <a:effectLst/>
            </p:spPr>
          </p:pic>
          <p:pic>
            <p:nvPicPr>
              <p:cNvPr id="38" name="Рисунок 37">
                <a:extLst>
                  <a:ext uri="{FF2B5EF4-FFF2-40B4-BE49-F238E27FC236}">
                    <a16:creationId xmlns:a16="http://schemas.microsoft.com/office/drawing/2014/main" id="{3E42B4D6-2165-D1BC-27C6-E68DB0C2BF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8260" y="2061207"/>
                <a:ext cx="372999" cy="372999"/>
              </a:xfrm>
              <a:prstGeom prst="rect">
                <a:avLst/>
              </a:prstGeom>
            </p:spPr>
          </p:pic>
        </p:grpSp>
      </p:grpSp>
      <p:grpSp>
        <p:nvGrpSpPr>
          <p:cNvPr id="53" name="Группа 52">
            <a:extLst>
              <a:ext uri="{FF2B5EF4-FFF2-40B4-BE49-F238E27FC236}">
                <a16:creationId xmlns:a16="http://schemas.microsoft.com/office/drawing/2014/main" id="{EA039C16-8464-B32B-E4F6-F0BD76241B8F}"/>
              </a:ext>
            </a:extLst>
          </p:cNvPr>
          <p:cNvGrpSpPr/>
          <p:nvPr/>
        </p:nvGrpSpPr>
        <p:grpSpPr>
          <a:xfrm>
            <a:off x="3912437" y="2039079"/>
            <a:ext cx="1630800" cy="422016"/>
            <a:chOff x="3912437" y="2039079"/>
            <a:chExt cx="1630800" cy="422016"/>
          </a:xfrm>
        </p:grpSpPr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id="{F2CA329D-9FE0-3223-8FC2-2D4E26E1A798}"/>
                </a:ext>
              </a:extLst>
            </p:cNvPr>
            <p:cNvSpPr/>
            <p:nvPr/>
          </p:nvSpPr>
          <p:spPr>
            <a:xfrm>
              <a:off x="3912437" y="2039079"/>
              <a:ext cx="1630800" cy="422016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l"/>
              <a:endParaRPr lang="ru-RU" sz="3200" dirty="0">
                <a:solidFill>
                  <a:schemeClr val="tx1"/>
                </a:solidFill>
                <a:sym typeface="Arial"/>
              </a:endParaRPr>
            </a:p>
          </p:txBody>
        </p:sp>
        <p:pic>
          <p:nvPicPr>
            <p:cNvPr id="4" name="Рисунок 3">
              <a:hlinkClick r:id="rId16"/>
              <a:extLst>
                <a:ext uri="{FF2B5EF4-FFF2-40B4-BE49-F238E27FC236}">
                  <a16:creationId xmlns:a16="http://schemas.microsoft.com/office/drawing/2014/main" id="{8F7ECD14-505A-5AB4-5DC2-E64B82C974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0" t="14180" r="1158" b="10366"/>
            <a:stretch>
              <a:fillRect/>
            </a:stretch>
          </p:blipFill>
          <p:spPr>
            <a:xfrm>
              <a:off x="3918215" y="2045105"/>
              <a:ext cx="1585912" cy="409964"/>
            </a:xfrm>
            <a:prstGeom prst="roundRect">
              <a:avLst/>
            </a:prstGeom>
            <a:effectLst/>
          </p:spPr>
        </p:pic>
        <p:pic>
          <p:nvPicPr>
            <p:cNvPr id="45" name="Рисунок 44">
              <a:extLst>
                <a:ext uri="{FF2B5EF4-FFF2-40B4-BE49-F238E27FC236}">
                  <a16:creationId xmlns:a16="http://schemas.microsoft.com/office/drawing/2014/main" id="{8E184124-0A49-12AA-D1F1-75E461575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8807" y="2063588"/>
              <a:ext cx="372999" cy="3729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5785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ACE08-3025-265E-9E22-17AF3EF02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E3ED5-3355-0A9E-5864-D2F8D74B7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103" y="414645"/>
            <a:ext cx="10515600" cy="543665"/>
          </a:xfrm>
        </p:spPr>
        <p:txBody>
          <a:bodyPr lIns="0" tIns="0" rIns="0" bIns="0">
            <a:noAutofit/>
          </a:bodyPr>
          <a:lstStyle/>
          <a:p>
            <a:r>
              <a:rPr lang="ru-RU" sz="2800" dirty="0">
                <a:latin typeface="Montserrat SemiBold" panose="00000700000000000000" pitchFamily="2" charset="-52"/>
              </a:rPr>
              <a:t>Приложение </a:t>
            </a:r>
            <a:r>
              <a:rPr lang="en-US" sz="2800" dirty="0">
                <a:latin typeface="Montserrat SemiBold" panose="00000700000000000000" pitchFamily="2" charset="-52"/>
              </a:rPr>
              <a:t>HAIERPROFF</a:t>
            </a:r>
            <a:endParaRPr lang="ru-RU" sz="2800" dirty="0">
              <a:latin typeface="Montserrat SemiBold" panose="00000700000000000000" pitchFamily="2" charset="-5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7D01E1-342E-2644-C7FF-0AE69021FA4C}"/>
              </a:ext>
            </a:extLst>
          </p:cNvPr>
          <p:cNvSpPr txBox="1"/>
          <p:nvPr/>
        </p:nvSpPr>
        <p:spPr>
          <a:xfrm>
            <a:off x="449263" y="2001430"/>
            <a:ext cx="2344737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dirty="0">
                <a:latin typeface="Montserrat" panose="00000500000000000000" pitchFamily="2" charset="-52"/>
              </a:rPr>
              <a:t>Выберете направление 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«Торговое холодильное 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Оборудование»</a:t>
            </a:r>
            <a:endParaRPr lang="ru-RU" sz="1400" dirty="0">
              <a:solidFill>
                <a:schemeClr val="accent1"/>
              </a:solidFill>
              <a:latin typeface="Montserrat" panose="00000500000000000000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CBBF17-81C0-065E-63F4-16127C9422A2}"/>
              </a:ext>
            </a:extLst>
          </p:cNvPr>
          <p:cNvSpPr txBox="1"/>
          <p:nvPr/>
        </p:nvSpPr>
        <p:spPr>
          <a:xfrm>
            <a:off x="442913" y="1440708"/>
            <a:ext cx="7126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Montserrat" panose="00000500000000000000" pitchFamily="2" charset="-52"/>
              </a:defRPr>
            </a:lvl1pPr>
          </a:lstStyle>
          <a:p>
            <a:r>
              <a:rPr lang="en-US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0</a:t>
            </a:r>
            <a:r>
              <a:rPr lang="ru-RU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1.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E37D4C-5888-6466-7902-41B2C983A905}"/>
              </a:ext>
            </a:extLst>
          </p:cNvPr>
          <p:cNvSpPr txBox="1"/>
          <p:nvPr/>
        </p:nvSpPr>
        <p:spPr>
          <a:xfrm>
            <a:off x="3706927" y="2001430"/>
            <a:ext cx="3143250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dirty="0">
                <a:latin typeface="Montserrat" panose="00000500000000000000" pitchFamily="2" charset="-52"/>
              </a:rPr>
              <a:t>Введите логин и пароль </a:t>
            </a:r>
            <a:br>
              <a:rPr lang="ru-RU" sz="1400" dirty="0">
                <a:latin typeface="Montserrat" panose="00000500000000000000" pitchFamily="2" charset="-52"/>
              </a:rPr>
            </a:br>
            <a:r>
              <a:rPr lang="ru-RU" sz="1400" dirty="0">
                <a:latin typeface="Montserrat" panose="00000500000000000000" pitchFamily="2" charset="-52"/>
              </a:rPr>
              <a:t>с которым вы регистрировались в Программе лояльности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6F00BA-00FE-D6E7-8573-70E6B20FB538}"/>
              </a:ext>
            </a:extLst>
          </p:cNvPr>
          <p:cNvSpPr txBox="1"/>
          <p:nvPr/>
        </p:nvSpPr>
        <p:spPr>
          <a:xfrm>
            <a:off x="3700577" y="1440708"/>
            <a:ext cx="7126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Montserrat" panose="00000500000000000000" pitchFamily="2" charset="-52"/>
              </a:defRPr>
            </a:lvl1pPr>
          </a:lstStyle>
          <a:p>
            <a:r>
              <a:rPr lang="en-US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0</a:t>
            </a:r>
            <a:r>
              <a:rPr lang="ru-RU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2.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0C2F96-8419-7A32-30F0-AF0008CD6CD1}"/>
              </a:ext>
            </a:extLst>
          </p:cNvPr>
          <p:cNvSpPr txBox="1"/>
          <p:nvPr/>
        </p:nvSpPr>
        <p:spPr>
          <a:xfrm>
            <a:off x="7769453" y="2001430"/>
            <a:ext cx="351767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dirty="0">
                <a:latin typeface="Montserrat" panose="00000500000000000000" pitchFamily="2" charset="-52"/>
              </a:rPr>
              <a:t>Вы можете ввести серийный номер и сканировать его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32EA74-115D-9FA8-4725-345BFC96C510}"/>
              </a:ext>
            </a:extLst>
          </p:cNvPr>
          <p:cNvSpPr txBox="1"/>
          <p:nvPr/>
        </p:nvSpPr>
        <p:spPr>
          <a:xfrm>
            <a:off x="7763104" y="1440708"/>
            <a:ext cx="7126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Montserrat" panose="00000500000000000000" pitchFamily="2" charset="-52"/>
              </a:defRPr>
            </a:lvl1pPr>
          </a:lstStyle>
          <a:p>
            <a:r>
              <a:rPr lang="en-US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0</a:t>
            </a:r>
            <a:r>
              <a:rPr lang="ru-RU" sz="2400" dirty="0">
                <a:solidFill>
                  <a:schemeClr val="accent1"/>
                </a:solidFill>
                <a:latin typeface="Montserrat SemiBold" panose="00000700000000000000" pitchFamily="2" charset="-52"/>
              </a:rPr>
              <a:t>3.</a:t>
            </a: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AEE7CA22-1A62-19B8-66B1-949D759223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9" b="4136"/>
          <a:stretch>
            <a:fillRect/>
          </a:stretch>
        </p:blipFill>
        <p:spPr bwMode="auto">
          <a:xfrm>
            <a:off x="455963" y="2774950"/>
            <a:ext cx="1941933" cy="371475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>
            <a:extLst>
              <a:ext uri="{FF2B5EF4-FFF2-40B4-BE49-F238E27FC236}">
                <a16:creationId xmlns:a16="http://schemas.microsoft.com/office/drawing/2014/main" id="{857DDCFA-C5DC-BB6B-916C-01917EEC80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2" b="4168"/>
          <a:stretch>
            <a:fillRect/>
          </a:stretch>
        </p:blipFill>
        <p:spPr bwMode="auto">
          <a:xfrm>
            <a:off x="3713172" y="2774950"/>
            <a:ext cx="1927141" cy="371475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6BA182AD-E711-5D09-5798-61B0742EBBA1}"/>
              </a:ext>
            </a:extLst>
          </p:cNvPr>
          <p:cNvGrpSpPr/>
          <p:nvPr/>
        </p:nvGrpSpPr>
        <p:grpSpPr>
          <a:xfrm>
            <a:off x="7769454" y="2774949"/>
            <a:ext cx="3966583" cy="3714751"/>
            <a:chOff x="7197726" y="2600325"/>
            <a:chExt cx="3966583" cy="3714751"/>
          </a:xfrm>
        </p:grpSpPr>
        <p:grpSp>
          <p:nvGrpSpPr>
            <p:cNvPr id="42" name="Группа 41">
              <a:extLst>
                <a:ext uri="{FF2B5EF4-FFF2-40B4-BE49-F238E27FC236}">
                  <a16:creationId xmlns:a16="http://schemas.microsoft.com/office/drawing/2014/main" id="{5EC76EAD-ED5F-7B91-DA1C-39FD8BF7507E}"/>
                </a:ext>
              </a:extLst>
            </p:cNvPr>
            <p:cNvGrpSpPr/>
            <p:nvPr/>
          </p:nvGrpSpPr>
          <p:grpSpPr>
            <a:xfrm>
              <a:off x="7197726" y="2600325"/>
              <a:ext cx="3966583" cy="3714751"/>
              <a:chOff x="7197726" y="2600325"/>
              <a:chExt cx="4137886" cy="3875179"/>
            </a:xfrm>
          </p:grpSpPr>
          <p:pic>
            <p:nvPicPr>
              <p:cNvPr id="35" name="Picture 8">
                <a:extLst>
                  <a:ext uri="{FF2B5EF4-FFF2-40B4-BE49-F238E27FC236}">
                    <a16:creationId xmlns:a16="http://schemas.microsoft.com/office/drawing/2014/main" id="{8E6C48F8-6FA1-4485-A91E-38162A81E0E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973" b="4176"/>
              <a:stretch>
                <a:fillRect/>
              </a:stretch>
            </p:blipFill>
            <p:spPr bwMode="auto">
              <a:xfrm>
                <a:off x="7197726" y="2600326"/>
                <a:ext cx="2006064" cy="3875178"/>
              </a:xfrm>
              <a:prstGeom prst="rect">
                <a:avLst/>
              </a:prstGeom>
              <a:noFill/>
              <a:effectLst>
                <a:outerShdw blurRad="63500" sx="102000" sy="102000" algn="ctr" rotWithShape="0">
                  <a:prstClr val="black">
                    <a:alpha val="8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9" name="Picture 10">
                <a:extLst>
                  <a:ext uri="{FF2B5EF4-FFF2-40B4-BE49-F238E27FC236}">
                    <a16:creationId xmlns:a16="http://schemas.microsoft.com/office/drawing/2014/main" id="{95F5A81F-E4E2-57CD-3DFE-9ABCD2B35B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229" b="4531"/>
              <a:stretch>
                <a:fillRect/>
              </a:stretch>
            </p:blipFill>
            <p:spPr bwMode="auto">
              <a:xfrm>
                <a:off x="9338296" y="2600325"/>
                <a:ext cx="1997316" cy="3875179"/>
              </a:xfrm>
              <a:prstGeom prst="rect">
                <a:avLst/>
              </a:prstGeom>
              <a:noFill/>
              <a:effectLst>
                <a:outerShdw blurRad="63500" sx="102000" sy="102000" algn="ctr" rotWithShape="0">
                  <a:prstClr val="black">
                    <a:alpha val="8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CCFBF845-5B15-0696-7D22-9FC36AA32B5F}"/>
                </a:ext>
              </a:extLst>
            </p:cNvPr>
            <p:cNvSpPr/>
            <p:nvPr/>
          </p:nvSpPr>
          <p:spPr>
            <a:xfrm>
              <a:off x="7391399" y="3126189"/>
              <a:ext cx="806451" cy="3250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05BE6E26-FE75-81AF-626A-FD823E5A20FB}"/>
              </a:ext>
            </a:extLst>
          </p:cNvPr>
          <p:cNvSpPr/>
          <p:nvPr/>
        </p:nvSpPr>
        <p:spPr>
          <a:xfrm>
            <a:off x="1451412" y="4327524"/>
            <a:ext cx="859071" cy="1433513"/>
          </a:xfrm>
          <a:prstGeom prst="roundRect">
            <a:avLst>
              <a:gd name="adj" fmla="val 8906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endParaRPr lang="ru-RU" sz="3200" dirty="0">
              <a:solidFill>
                <a:schemeClr val="tx1"/>
              </a:solidFill>
              <a:sym typeface="Arial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349B860-214C-7E98-0913-94B66973F3BE}"/>
              </a:ext>
            </a:extLst>
          </p:cNvPr>
          <p:cNvSpPr txBox="1"/>
          <p:nvPr/>
        </p:nvSpPr>
        <p:spPr>
          <a:xfrm>
            <a:off x="449263" y="923519"/>
            <a:ext cx="415223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dirty="0">
                <a:latin typeface="Montserrat" panose="00000500000000000000" pitchFamily="2" charset="-52"/>
              </a:rPr>
              <a:t>После скачивания приложения</a:t>
            </a:r>
          </a:p>
        </p:txBody>
      </p:sp>
    </p:spTree>
    <p:extLst>
      <p:ext uri="{BB962C8B-B14F-4D97-AF65-F5344CB8AC3E}">
        <p14:creationId xmlns:p14="http://schemas.microsoft.com/office/powerpoint/2010/main" val="31607577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Тема Office">
  <a:themeElements>
    <a:clrScheme name="Haier">
      <a:dk1>
        <a:srgbClr val="1F1F1F"/>
      </a:dk1>
      <a:lt1>
        <a:srgbClr val="323232"/>
      </a:lt1>
      <a:dk2>
        <a:srgbClr val="FEFFFF"/>
      </a:dk2>
      <a:lt2>
        <a:srgbClr val="F2F2F2"/>
      </a:lt2>
      <a:accent1>
        <a:srgbClr val="005AAA"/>
      </a:accent1>
      <a:accent2>
        <a:srgbClr val="00D2FF"/>
      </a:accent2>
      <a:accent3>
        <a:srgbClr val="001E64"/>
      </a:accent3>
      <a:accent4>
        <a:srgbClr val="FFFAF2"/>
      </a:accent4>
      <a:accent5>
        <a:srgbClr val="FAFAFA"/>
      </a:accent5>
      <a:accent6>
        <a:srgbClr val="FAF1E1"/>
      </a:accent6>
      <a:hlink>
        <a:srgbClr val="005AAA"/>
      </a:hlink>
      <a:folHlink>
        <a:srgbClr val="EDEDED"/>
      </a:folHlink>
    </a:clrScheme>
    <a:fontScheme name="Другая 7">
      <a:majorFont>
        <a:latin typeface="Aeonik Pro Medium"/>
        <a:ea typeface=""/>
        <a:cs typeface=""/>
      </a:majorFont>
      <a:minorFont>
        <a:latin typeface="Aeonik Pro Light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lIns="0" tIns="0" rIns="0" bIns="0" rtlCol="0" anchor="t"/>
      <a:lstStyle>
        <a:defPPr algn="l">
          <a:defRPr sz="3200" dirty="0">
            <a:solidFill>
              <a:schemeClr val="tx1"/>
            </a:solidFill>
            <a:sym typeface="Arial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tx1"/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square" lIns="0" tIns="0" rIns="0" bIns="0" rtlCol="0">
        <a:spAutoFit/>
      </a:bodyPr>
      <a:lstStyle>
        <a:defPPr algn="l">
          <a:spcAft>
            <a:spcPts val="2400"/>
          </a:spcAft>
          <a:defRPr sz="3200" dirty="0" err="1" smtClean="0"/>
        </a:defPPr>
      </a:lstStyle>
    </a:txDef>
  </a:objectDefaults>
  <a:extraClrSchemeLst/>
  <a:custClrLst>
    <a:custClr name="Custom Color 1">
      <a:srgbClr val="5A5F73"/>
    </a:custClr>
    <a:custClr name="Custom Color 2">
      <a:srgbClr val="8D92A6"/>
    </a:custClr>
    <a:custClr name="Custom Color 3">
      <a:srgbClr val="AAADBC"/>
    </a:custClr>
    <a:custClr name="Custom Color 4">
      <a:srgbClr val="C6C9D3"/>
    </a:custClr>
    <a:custClr name="Custom Color 5">
      <a:srgbClr val="E3E4E9"/>
    </a:custClr>
  </a:custClrLst>
  <a:extLst>
    <a:ext uri="{05A4C25C-085E-4340-85A3-A5531E510DB2}">
      <thm15:themeFamily xmlns:thm15="http://schemas.microsoft.com/office/thememl/2012/main" name="Тема Office" id="{A4DB4936-4EFE-4D13-BB98-9A8762014E25}" vid="{B14E08CE-217A-4448-8B11-A68461F4405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166</Words>
  <Application>Microsoft Office PowerPoint</Application>
  <PresentationFormat>Широкоэкранный</PresentationFormat>
  <Paragraphs>40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Aeonik Pro Light</vt:lpstr>
      <vt:lpstr>Aeonik Pro Medium</vt:lpstr>
      <vt:lpstr>Aptos</vt:lpstr>
      <vt:lpstr>Arial</vt:lpstr>
      <vt:lpstr>Montserrat</vt:lpstr>
      <vt:lpstr>Montserrat Light</vt:lpstr>
      <vt:lpstr>Montserrat SemiBold</vt:lpstr>
      <vt:lpstr>Yandex Serif Display Regular</vt:lpstr>
      <vt:lpstr>1_Тема Office</vt:lpstr>
      <vt:lpstr>Слайд think-cell</vt:lpstr>
      <vt:lpstr>Презентация PowerPoint</vt:lpstr>
      <vt:lpstr>Регистрация личного кабинета</vt:lpstr>
      <vt:lpstr>Регистрация личного кабинета</vt:lpstr>
      <vt:lpstr>Начисление баллов</vt:lpstr>
      <vt:lpstr>Личный кабинет / Регистрация продукта</vt:lpstr>
      <vt:lpstr>Приложение HAIERPROFF</vt:lpstr>
      <vt:lpstr>Приложение HAIERPROFF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vip962</dc:creator>
  <cp:lastModifiedBy>Marina Buryak (Comp_HEAB)</cp:lastModifiedBy>
  <cp:revision>23</cp:revision>
  <dcterms:created xsi:type="dcterms:W3CDTF">2026-07-06T05:24:37Z</dcterms:created>
  <dcterms:modified xsi:type="dcterms:W3CDTF">2026-08-21T14:23:53Z</dcterms:modified>
</cp:coreProperties>
</file>