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>
        <p:scale>
          <a:sx n="66" d="100"/>
          <a:sy n="66" d="100"/>
        </p:scale>
        <p:origin x="987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EF20A-6CDA-455E-9ED6-BA18716A5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CE8ECF-12FE-465D-82F5-6D72C15DD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1D28BF-5BE5-41FC-8A6C-081DDCF42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C029C8-3304-4258-82CE-C15DD633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769D94-E492-41FE-BCFD-834DD4DD4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833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9BDA8-87EB-4A76-B99C-60D18930E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111808-AB5A-4763-9AFC-45D387450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EB3DAB-AB02-418A-AB71-395339F4F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C383B0-1684-4A12-93BF-CCBDF6F7E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DC2F2B-7FB8-4A4B-8466-423ED04E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60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E11887-FDD7-475D-8E9C-74BB8F7C0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F698F4-A9EA-4CC7-8B30-BB6CAA13D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B2AA5D-005E-4D62-8441-C40D53AA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9AD5FA-0295-4F4A-AD87-DF83A003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E5EC86-1500-4AA9-811B-0820F013D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37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20990-92B4-4E07-9A57-7A3BB1228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BD00F5-64CE-4523-B35F-080AAF48A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2D8D81-1D11-44D4-A1A5-154E80AD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F078C6-AC23-4932-AA14-870A9CD3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2DF7D2-8D01-4E1E-B15B-BFBE4AAA7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63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E008C-A74C-4724-9B65-324574CE7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EE8104-1BE8-48FB-913B-29E088FF8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049182-CF8E-43FF-AE32-0A77964E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5EB7C6-772F-4490-89FB-D6001BA8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8637D-3DC5-4DCB-8C28-D1563165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9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64B1F-B021-4AD9-9849-4DE68CF9A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8CF170-508B-4F2D-A1E7-C3033D6AF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71E4EB-1CB9-4474-910B-153DB1B29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B5456A-69C5-4BF5-9A9A-313900E42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FF7F95-3D1A-4A8D-9185-721920FA7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F3D437-8FAE-4606-AF98-60F780FE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6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5FBD7-D63F-43C2-92DB-4E410877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07F3F6-3EF2-4414-B876-F28AE895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A3ACF6-3255-4B3C-AFD5-9DB38CFC0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F910FB7-CE8C-437D-93AB-481E3080E8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5D0B51-441A-4E9F-B76A-86DDFAA63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DEBB9BC-3D52-4965-9A91-D85A98978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8D96F0-FE0E-4FB0-BAA6-96524A031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3133C5-1F53-48FB-903C-1A70B5D8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4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52E5E-EE7E-4109-9929-CC86F591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D76F4C8-C430-472D-8DD0-23DBCE74D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3F6857-FD27-45C1-B00B-F61A84015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2E106C-3DE6-4794-9F31-880D6032C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27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24D0C0-FFB0-47F4-A364-C3C31794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3B32617-FCAB-4092-AD24-79A55576A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4B0365-031E-4435-9F43-64FE7AE21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96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F67AD-455A-4298-823B-E9997CC6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FDE2B2-732D-4F41-A872-C030DB65D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DAE887-065B-44E3-9C50-6C0823A0C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EDAFF7-B98C-4F92-9625-1A890F09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8F7DD8-749F-47CD-8558-1BDC5F805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039539-73B6-4657-91C0-FA0217B4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04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28E4F-1484-40C5-9C53-F61341CE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D9D448-71AC-49F3-B3DD-BA6B429CB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915F81-9F82-43EB-B328-DEF59237F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FBBA7D-6030-434F-8292-10155B6B0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919CA5-8E0B-45AC-A589-3AA1B368F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B4F62A-60CD-47BD-9CDB-5B4B4B27C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9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87F30A-5F2A-4F92-8103-BD117BB7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12D25E-9D21-40C6-8C2B-ADB7BFF79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46B9E9-A750-48E2-BA2F-9099E087A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F8D4D-A1A3-4D47-90B8-397D02C337A0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562FF5-61AE-4ACB-B939-7D4DCDC8E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4BA91B-3D9B-4099-8EB4-F3B02A50D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35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aierproff.ru/freeze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aierproff.ru/lfm_files/shares/freezer/HaierLeader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0F45F9-7EA3-40CB-B98C-0FC8811488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4"/>
          <a:stretch/>
        </p:blipFill>
        <p:spPr>
          <a:xfrm>
            <a:off x="-1" y="0"/>
            <a:ext cx="12604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7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14876-D25B-4F10-8938-C28D2461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53" y="365125"/>
            <a:ext cx="10515600" cy="54366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eonik Pro Medium" panose="020B0603030300000000" pitchFamily="34" charset="0"/>
              </a:rPr>
              <a:t>Регистрация личного кабинета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B0EA45-0AB6-4D7B-9F59-0B5AE5A07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277" y="1466741"/>
            <a:ext cx="5191724" cy="2677836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77C4EF-907D-4597-BDD3-9346AD71B142}"/>
              </a:ext>
            </a:extLst>
          </p:cNvPr>
          <p:cNvSpPr txBox="1"/>
          <p:nvPr/>
        </p:nvSpPr>
        <p:spPr>
          <a:xfrm>
            <a:off x="875131" y="1088304"/>
            <a:ext cx="4616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Перейти на сайт: </a:t>
            </a:r>
            <a:r>
              <a:rPr lang="ru-RU" dirty="0">
                <a:hlinkClick r:id="rId3"/>
              </a:rPr>
              <a:t>Главная - </a:t>
            </a:r>
            <a:r>
              <a:rPr lang="en-US" dirty="0">
                <a:hlinkClick r:id="rId3"/>
              </a:rPr>
              <a:t>haierproff.ru</a:t>
            </a:r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EA7F315-9CD8-4DAA-910F-F6300D649969}"/>
              </a:ext>
            </a:extLst>
          </p:cNvPr>
          <p:cNvSpPr/>
          <p:nvPr/>
        </p:nvSpPr>
        <p:spPr>
          <a:xfrm>
            <a:off x="5529409" y="1481280"/>
            <a:ext cx="482444" cy="482444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83C440-285B-4E5A-A689-2C60191DF19A}"/>
              </a:ext>
            </a:extLst>
          </p:cNvPr>
          <p:cNvSpPr txBox="1"/>
          <p:nvPr/>
        </p:nvSpPr>
        <p:spPr>
          <a:xfrm>
            <a:off x="6271168" y="1537836"/>
            <a:ext cx="4616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Нажать войти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5312D0-5C1F-4B60-8EF9-958399953FD5}"/>
              </a:ext>
            </a:extLst>
          </p:cNvPr>
          <p:cNvSpPr txBox="1"/>
          <p:nvPr/>
        </p:nvSpPr>
        <p:spPr>
          <a:xfrm>
            <a:off x="912530" y="4410250"/>
            <a:ext cx="936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Зарегистрироваться (для новых пользователей) или зайти под логином и паролем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90860B-4E9B-4062-9DAE-4522745DB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41" y="4848079"/>
            <a:ext cx="1397386" cy="1729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3932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14876-D25B-4F10-8938-C28D2461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53" y="365125"/>
            <a:ext cx="10515600" cy="54366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eonik Pro Medium" panose="020B0603030300000000" pitchFamily="34" charset="0"/>
              </a:rPr>
              <a:t>Регистрация личного кабинета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5312D0-5C1F-4B60-8EF9-958399953FD5}"/>
              </a:ext>
            </a:extLst>
          </p:cNvPr>
          <p:cNvSpPr txBox="1"/>
          <p:nvPr/>
        </p:nvSpPr>
        <p:spPr>
          <a:xfrm>
            <a:off x="704713" y="902347"/>
            <a:ext cx="936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Ввести данные пользователя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C6EA0C-A4E5-48B5-AB17-8926F3ED9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03" y="1345742"/>
            <a:ext cx="4712415" cy="23125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4C06762-44EB-4F08-B92C-60E94D128D2C}"/>
              </a:ext>
            </a:extLst>
          </p:cNvPr>
          <p:cNvSpPr/>
          <p:nvPr/>
        </p:nvSpPr>
        <p:spPr>
          <a:xfrm>
            <a:off x="704713" y="3769705"/>
            <a:ext cx="5101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Ознакомьтесь с условиями акции: </a:t>
            </a:r>
            <a:r>
              <a:rPr lang="en-US" i="1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HaierLeader.pdf</a:t>
            </a:r>
            <a:endParaRPr lang="ru-RU" i="1" dirty="0">
              <a:solidFill>
                <a:srgbClr val="00B0F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B7618D-27E5-4A97-A5F9-8DACB384C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093" y="1528498"/>
            <a:ext cx="3295525" cy="235266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607B6A9-7EC0-45C4-B52D-F4C73C962AAA}"/>
              </a:ext>
            </a:extLst>
          </p:cNvPr>
          <p:cNvSpPr/>
          <p:nvPr/>
        </p:nvSpPr>
        <p:spPr>
          <a:xfrm>
            <a:off x="6305675" y="902347"/>
            <a:ext cx="5544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r>
              <a:rPr lang="ru-RU" dirty="0"/>
              <a:t>. После регистрации вы получите письмо </a:t>
            </a:r>
          </a:p>
          <a:p>
            <a:r>
              <a:rPr lang="ru-RU" dirty="0"/>
              <a:t>На почту для подтверждая регистрационных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885203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14876-D25B-4F10-8938-C28D2461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53" y="365125"/>
            <a:ext cx="10515600" cy="54366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eonik Pro Medium" panose="020B0603030300000000" pitchFamily="34" charset="0"/>
              </a:rPr>
              <a:t>Начисление баллов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10BDC8-148C-48C4-9846-4A4F85FC2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60" y="1465398"/>
            <a:ext cx="8853077" cy="39272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513C741-2B2B-4C26-9239-472AE69A34A6}"/>
              </a:ext>
            </a:extLst>
          </p:cNvPr>
          <p:cNvCxnSpPr>
            <a:cxnSpLocks/>
          </p:cNvCxnSpPr>
          <p:nvPr/>
        </p:nvCxnSpPr>
        <p:spPr>
          <a:xfrm flipV="1">
            <a:off x="1364673" y="3235539"/>
            <a:ext cx="1731818" cy="253301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6EB623C-98C5-415A-A505-B12F351D8AD5}"/>
              </a:ext>
            </a:extLst>
          </p:cNvPr>
          <p:cNvSpPr txBox="1"/>
          <p:nvPr/>
        </p:nvSpPr>
        <p:spPr>
          <a:xfrm>
            <a:off x="884820" y="5583883"/>
            <a:ext cx="9367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4.Для регистрации оборудования введите его серийный номер и нажмите кнопку «Добавить»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94F3802-45E8-4468-8A9C-30FD874E16F4}"/>
              </a:ext>
            </a:extLst>
          </p:cNvPr>
          <p:cNvSpPr/>
          <p:nvPr/>
        </p:nvSpPr>
        <p:spPr>
          <a:xfrm>
            <a:off x="8619333" y="2968170"/>
            <a:ext cx="871391" cy="400501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9C8EE3-A4BC-4BF8-A444-9C2C22ED1399}"/>
              </a:ext>
            </a:extLst>
          </p:cNvPr>
          <p:cNvSpPr txBox="1"/>
          <p:nvPr/>
        </p:nvSpPr>
        <p:spPr>
          <a:xfrm>
            <a:off x="754053" y="1002428"/>
            <a:ext cx="936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4.После авторизации вы попадете на страницу вашего Личного кабинета.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EAC5495-5688-4C6D-A389-2DAEE391D518}"/>
              </a:ext>
            </a:extLst>
          </p:cNvPr>
          <p:cNvCxnSpPr>
            <a:cxnSpLocks/>
          </p:cNvCxnSpPr>
          <p:nvPr/>
        </p:nvCxnSpPr>
        <p:spPr>
          <a:xfrm flipV="1">
            <a:off x="7794171" y="3374038"/>
            <a:ext cx="1399041" cy="220984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21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14876-D25B-4F10-8938-C28D2461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53" y="365125"/>
            <a:ext cx="10515600" cy="54366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eonik Pro Medium" panose="020B0603030300000000" pitchFamily="34" charset="0"/>
              </a:rPr>
              <a:t>Личный кабинет / Регистрация продукта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9C8EE3-A4BC-4BF8-A444-9C2C22ED1399}"/>
              </a:ext>
            </a:extLst>
          </p:cNvPr>
          <p:cNvSpPr txBox="1"/>
          <p:nvPr/>
        </p:nvSpPr>
        <p:spPr>
          <a:xfrm>
            <a:off x="754053" y="1002428"/>
            <a:ext cx="936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4.После проверки правильности серийного номера, вам будут начислены баллы.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A2CF41E-B518-4782-8604-7118FC74E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20" y="1465398"/>
            <a:ext cx="9701642" cy="4118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9994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106</Words>
  <Application>Microsoft Office PowerPoint</Application>
  <PresentationFormat>Широкоэкранный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Aeonik Pro Medium</vt:lpstr>
      <vt:lpstr>Arial</vt:lpstr>
      <vt:lpstr>Calibri</vt:lpstr>
      <vt:lpstr>Calibri Light</vt:lpstr>
      <vt:lpstr>Тема Office</vt:lpstr>
      <vt:lpstr>Презентация PowerPoint</vt:lpstr>
      <vt:lpstr>Регистрация личного кабинета</vt:lpstr>
      <vt:lpstr>Регистрация личного кабинета</vt:lpstr>
      <vt:lpstr>Начисление баллов</vt:lpstr>
      <vt:lpstr>Личный кабинет / Регистрация продукта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Makar Alekseev</dc:creator>
  <cp:lastModifiedBy>Makar Alekseev</cp:lastModifiedBy>
  <cp:revision>4</cp:revision>
  <dcterms:created xsi:type="dcterms:W3CDTF">2026-07-31T14:33:26Z</dcterms:created>
  <dcterms:modified xsi:type="dcterms:W3CDTF">2026-08-04T08:43:17Z</dcterms:modified>
</cp:coreProperties>
</file>