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7" r:id="rId12"/>
    <p:sldId id="268" r:id="rId13"/>
    <p:sldId id="265" r:id="rId14"/>
    <p:sldId id="266" r:id="rId15"/>
    <p:sldId id="275" r:id="rId1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86" d="100"/>
          <a:sy n="86" d="100"/>
        </p:scale>
        <p:origin x="252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8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4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1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8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4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9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9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9E12-BF73-4801-A494-A37660FDE8C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55331-DAC8-4E65-B003-4D6BF31C3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6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3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7387CA-8ABF-4E55-BB70-8FB5F96FB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523" y="8957"/>
            <a:ext cx="5318765" cy="754175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43C825-6312-4407-AB1E-477C93283A98}"/>
              </a:ext>
            </a:extLst>
          </p:cNvPr>
          <p:cNvSpPr/>
          <p:nvPr/>
        </p:nvSpPr>
        <p:spPr>
          <a:xfrm>
            <a:off x="2686523" y="69883"/>
            <a:ext cx="5327904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843D87-B615-4151-E730-7C4691E8D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4" y="6493"/>
            <a:ext cx="10677143" cy="754668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B00CC0-CB35-44BF-9361-3777AB209A66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5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A3D9F6-D409-7D58-2943-5319ABC88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1" y="0"/>
            <a:ext cx="10688970" cy="755967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F3B785-EF26-4C00-9968-28A873D2B298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4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271A3D-D270-E3EA-8831-79B1A588A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9" y="0"/>
            <a:ext cx="10642715" cy="753770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9DA17C-DD45-44E9-B8BF-2A0F67333F6A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9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18FE82-DD4A-AFF3-C854-12A4F1763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" y="0"/>
            <a:ext cx="10674992" cy="75596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5373EE-5B60-49BD-9D7E-401C5F804E88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7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160CE-BE50-3A45-98E5-341D89CC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" y="317"/>
            <a:ext cx="10676075" cy="75590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EDF72B-7EE8-4DC1-990A-2EBE24E4E014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A994F1D-8FCD-4DAA-8220-E0C371E79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3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F6DF2E-28D1-B692-8BA5-CFD3D9359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5002" y="4959"/>
            <a:ext cx="5321808" cy="755039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AFE78C-F90A-DAC1-613A-3719DEEB7AB7}"/>
              </a:ext>
            </a:extLst>
          </p:cNvPr>
          <p:cNvSpPr/>
          <p:nvPr/>
        </p:nvSpPr>
        <p:spPr>
          <a:xfrm>
            <a:off x="2685002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7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D9AC37-D282-BD52-7B86-77D814AAE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1813" cy="754731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B82929-3AE6-4436-81C4-96A3FFCB78BB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7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154D3-B81B-0F7E-9B1D-C31375F9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580"/>
            <a:ext cx="10691811" cy="75327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0C2F6B-B6C2-4AD5-B11F-6014F90E46FF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6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44BE4-1F48-DCD7-3ED5-B303ACB21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0" y="519"/>
            <a:ext cx="10686452" cy="75586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673525-7481-4A30-9CBE-97E0C60DC371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45930C-654B-7B96-01FD-684ADF68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1" y="0"/>
            <a:ext cx="10670490" cy="75451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72EBD6-008E-46EB-A659-4CB0990D795E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6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C0589-C18F-66DC-45EB-0E9404C9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37"/>
            <a:ext cx="10691812" cy="75596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162298-5781-4981-BC90-FA8747ABE6A0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E2A2C9-4B05-1548-68B9-724E137A9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55"/>
            <a:ext cx="10691812" cy="75541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8CB661-39C2-4AD2-8478-DA4A4BC4E7E1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9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871D61-D818-9FF7-3748-B1458453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8" y="317"/>
            <a:ext cx="10689336" cy="75590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8BAA05-D37B-4846-BE4F-26B5C40B0E75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040" y="2978944"/>
            <a:ext cx="430200" cy="123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948" y="2197513"/>
            <a:ext cx="512383" cy="341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921" y="1615969"/>
            <a:ext cx="542435" cy="3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0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0D15E8-3B7E-B191-960C-AF9B4A3CA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"/>
            <a:ext cx="10691813" cy="75342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EF208-0CF3-3805-8A31-FC01BC441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67" y="-12711"/>
            <a:ext cx="10713880" cy="75596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6EB581-521C-4F84-A7E7-AB3C8F0A156A}"/>
              </a:ext>
            </a:extLst>
          </p:cNvPr>
          <p:cNvSpPr/>
          <p:nvPr/>
        </p:nvSpPr>
        <p:spPr>
          <a:xfrm>
            <a:off x="5345906" y="0"/>
            <a:ext cx="5345907" cy="7559675"/>
          </a:xfrm>
          <a:prstGeom prst="rect">
            <a:avLst/>
          </a:prstGeom>
          <a:gradFill>
            <a:gsLst>
              <a:gs pos="21400">
                <a:srgbClr val="ECF1F9">
                  <a:alpha val="0"/>
                </a:srgbClr>
              </a:gs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7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3287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2013 - 2022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Marina Buryak</cp:lastModifiedBy>
  <cp:revision>39</cp:revision>
  <dcterms:created xsi:type="dcterms:W3CDTF">2023-12-26T17:56:19Z</dcterms:created>
  <dcterms:modified xsi:type="dcterms:W3CDTF">2024-02-21T12:25:33Z</dcterms:modified>
</cp:coreProperties>
</file>